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13.xml" ContentType="application/vnd.openxmlformats-officedocument.drawingml.chart+xml"/>
  <Override PartName="/ppt/notesSlides/notesSlide23.xml" ContentType="application/vnd.openxmlformats-officedocument.presentationml.notesSlide+xml"/>
  <Override PartName="/ppt/charts/chart14.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5.xml" ContentType="application/vnd.openxmlformats-officedocument.drawingml.chart+xml"/>
  <Override PartName="/ppt/notesSlides/notesSlide26.xml" ContentType="application/vnd.openxmlformats-officedocument.presentationml.notesSlide+xml"/>
  <Override PartName="/ppt/charts/chart16.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notesSlides/notesSlide27.xml" ContentType="application/vnd.openxmlformats-officedocument.presentationml.notesSlide+xml"/>
  <Override PartName="/ppt/charts/chart17.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8.xml" ContentType="application/vnd.openxmlformats-officedocument.presentationml.notesSlide+xml"/>
  <Override PartName="/ppt/charts/chart18.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9.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charts/chart20.xml" ContentType="application/vnd.openxmlformats-officedocument.drawingml.chart+xml"/>
  <Override PartName="/ppt/drawings/drawing5.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4.xml" ContentType="application/vnd.openxmlformats-officedocument.presentationml.notesSlide+xml"/>
  <Override PartName="/ppt/charts/chart22.xml" ContentType="application/vnd.openxmlformats-officedocument.drawingml.chart+xml"/>
  <Override PartName="/ppt/drawings/drawing6.xml" ContentType="application/vnd.openxmlformats-officedocument.drawingml.chartshapes+xml"/>
  <Override PartName="/ppt/notesSlides/notesSlide35.xml" ContentType="application/vnd.openxmlformats-officedocument.presentationml.notesSlide+xml"/>
  <Override PartName="/ppt/charts/chart2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7.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57" r:id="rId3"/>
    <p:sldId id="258" r:id="rId4"/>
    <p:sldId id="259" r:id="rId5"/>
    <p:sldId id="260" r:id="rId6"/>
    <p:sldId id="261" r:id="rId7"/>
    <p:sldId id="4926" r:id="rId8"/>
    <p:sldId id="4932" r:id="rId9"/>
    <p:sldId id="5022" r:id="rId10"/>
    <p:sldId id="4980" r:id="rId11"/>
    <p:sldId id="4685" r:id="rId12"/>
    <p:sldId id="4938" r:id="rId13"/>
    <p:sldId id="4012" r:id="rId14"/>
    <p:sldId id="4680" r:id="rId15"/>
    <p:sldId id="5068" r:id="rId16"/>
    <p:sldId id="297" r:id="rId17"/>
    <p:sldId id="4070" r:id="rId18"/>
    <p:sldId id="4536" r:id="rId19"/>
    <p:sldId id="4468" r:id="rId20"/>
    <p:sldId id="4821" r:id="rId21"/>
    <p:sldId id="4647" r:id="rId22"/>
    <p:sldId id="5066" r:id="rId23"/>
    <p:sldId id="4934" r:id="rId24"/>
    <p:sldId id="4930" r:id="rId25"/>
    <p:sldId id="5021" r:id="rId26"/>
    <p:sldId id="4931" r:id="rId27"/>
    <p:sldId id="4935" r:id="rId28"/>
    <p:sldId id="4881" r:id="rId29"/>
    <p:sldId id="4880" r:id="rId30"/>
    <p:sldId id="5007" r:id="rId31"/>
    <p:sldId id="4898" r:id="rId32"/>
    <p:sldId id="4936" r:id="rId33"/>
    <p:sldId id="5067" r:id="rId34"/>
    <p:sldId id="4943" r:id="rId35"/>
    <p:sldId id="5063" r:id="rId36"/>
    <p:sldId id="4897" r:id="rId37"/>
    <p:sldId id="4920" r:id="rId38"/>
    <p:sldId id="4916" r:id="rId39"/>
    <p:sldId id="5064" r:id="rId40"/>
    <p:sldId id="4981" r:id="rId41"/>
    <p:sldId id="4937" r:id="rId42"/>
    <p:sldId id="4411" r:id="rId43"/>
    <p:sldId id="4939" r:id="rId44"/>
    <p:sldId id="4394" r:id="rId45"/>
    <p:sldId id="5061" r:id="rId46"/>
    <p:sldId id="271" r:id="rId47"/>
    <p:sldId id="262" r:id="rId48"/>
    <p:sldId id="263" r:id="rId49"/>
    <p:sldId id="264" r:id="rId50"/>
    <p:sldId id="265" r:id="rId51"/>
    <p:sldId id="266" r:id="rId52"/>
    <p:sldId id="267" r:id="rId53"/>
  </p:sldIdLst>
  <p:sldSz cx="18288000" cy="10287000"/>
  <p:notesSz cx="6858000" cy="9144000"/>
  <p:embeddedFontLst>
    <p:embeddedFont>
      <p:font typeface="Majesty" pitchFamily="2" charset="-128"/>
      <p:regular r:id="rId55"/>
    </p:embeddedFont>
    <p:embeddedFont>
      <p:font typeface="MS UI Gothic" panose="020B0600070205080204" pitchFamily="34" charset="-128"/>
      <p:regular r:id="rId56"/>
    </p:embeddedFont>
    <p:embeddedFont>
      <p:font typeface="Aileron Heavy" pitchFamily="2" charset="77"/>
      <p:regular r:id="rId57"/>
      <p:bold r:id="rId58"/>
    </p:embeddedFont>
    <p:embeddedFont>
      <p:font typeface="Aileron Heavy Bold" pitchFamily="2" charset="77"/>
      <p:regular r:id="rId59"/>
      <p:bold r:id="rId60"/>
    </p:embeddedFont>
    <p:embeddedFont>
      <p:font typeface="Aileron Heavy Italics" pitchFamily="2" charset="77"/>
      <p:regular r:id="rId61"/>
      <p:bold r:id="rId62"/>
      <p:italic r:id="rId63"/>
      <p:boldItalic r:id="rId64"/>
    </p:embeddedFont>
    <p:embeddedFont>
      <p:font typeface="Aileron Regular" pitchFamily="2" charset="77"/>
      <p:regular r:id="rId65"/>
    </p:embeddedFont>
    <p:embeddedFont>
      <p:font typeface="Aileron Regular Bold" pitchFamily="2" charset="77"/>
      <p:regular r:id="rId66"/>
      <p:bold r:id="rId67"/>
    </p:embeddedFont>
    <p:embeddedFont>
      <p:font typeface="Aileron Regular Italics" pitchFamily="2" charset="77"/>
      <p:regular r:id="rId68"/>
      <p:italic r:id="rId69"/>
    </p:embeddedFont>
    <p:embeddedFont>
      <p:font typeface="Calibri" panose="020F0502020204030204" pitchFamily="34" charset="0"/>
      <p:regular r:id="rId70"/>
      <p:bold r:id="rId71"/>
      <p:italic r:id="rId72"/>
      <p:boldItalic r:id="rId73"/>
    </p:embeddedFont>
    <p:embeddedFont>
      <p:font typeface="Constantia" panose="02030602050306030303" pitchFamily="18" charset="0"/>
      <p:regular r:id="rId74"/>
      <p:bold r:id="rId75"/>
      <p:italic r:id="rId76"/>
      <p:boldItalic r:id="rId77"/>
    </p:embeddedFont>
    <p:embeddedFont>
      <p:font typeface="Garamond" panose="02020404030301010803" pitchFamily="18" charset="0"/>
      <p:regular r:id="rId78"/>
      <p:bold r:id="rId79"/>
      <p:italic r:id="rId80"/>
      <p:boldItalic r:id="rId81"/>
    </p:embeddedFont>
    <p:embeddedFont>
      <p:font typeface="Montserrat Classic" pitchFamily="2" charset="77"/>
      <p:regular r:id="rId82"/>
    </p:embeddedFont>
    <p:embeddedFont>
      <p:font typeface="Montserrat Classic Bold" pitchFamily="2" charset="77"/>
      <p:regular r:id="rId83"/>
      <p:bold r:id="rId84"/>
    </p:embeddedFont>
    <p:embeddedFont>
      <p:font typeface="Montserrat Light" pitchFamily="2" charset="77"/>
      <p:regular r:id="rId85"/>
    </p:embeddedFont>
    <p:embeddedFont>
      <p:font typeface="Norwester" pitchFamily="2" charset="0"/>
      <p:regular r:id="rId86"/>
    </p:embeddedFont>
    <p:embeddedFont>
      <p:font typeface="Shonar Bangla" panose="02020603050405020304" pitchFamily="18" charset="0"/>
      <p:regular r:id="rId87"/>
      <p:bold r:id="rId88"/>
    </p:embeddedFont>
    <p:embeddedFont>
      <p:font typeface="Verdana" panose="020B0604030504040204" pitchFamily="34" charset="0"/>
      <p:regular r:id="rId89"/>
      <p:bold r:id="rId90"/>
      <p:italic r:id="rId91"/>
      <p:boldItalic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43" autoAdjust="0"/>
  </p:normalViewPr>
  <p:slideViewPr>
    <p:cSldViewPr>
      <p:cViewPr varScale="1">
        <p:scale>
          <a:sx n="60" d="100"/>
          <a:sy n="60" d="100"/>
        </p:scale>
        <p:origin x="200" y="4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font" Target="fonts/font30.fntdata"/><Relationship Id="rId89" Type="http://schemas.openxmlformats.org/officeDocument/2006/relationships/font" Target="fonts/font3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4.xml"/><Relationship Id="rId90" Type="http://schemas.openxmlformats.org/officeDocument/2006/relationships/font" Target="fonts/font36.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font" Target="fonts/font31.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font" Target="fonts/font29.fntdata"/><Relationship Id="rId88" Type="http://schemas.openxmlformats.org/officeDocument/2006/relationships/font" Target="fonts/font34.fntdata"/><Relationship Id="rId91" Type="http://schemas.openxmlformats.org/officeDocument/2006/relationships/font" Target="fonts/font37.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font" Target="fonts/font32.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font" Target="fonts/font17.fntdata"/><Relationship Id="rId92" Type="http://schemas.openxmlformats.org/officeDocument/2006/relationships/font" Target="fonts/font3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2.fntdata"/><Relationship Id="rId87" Type="http://schemas.openxmlformats.org/officeDocument/2006/relationships/font" Target="fonts/font33.fntdata"/><Relationship Id="rId61" Type="http://schemas.openxmlformats.org/officeDocument/2006/relationships/font" Target="fonts/font7.fntdata"/><Relationship Id="rId82" Type="http://schemas.openxmlformats.org/officeDocument/2006/relationships/font" Target="fonts/font2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font" Target="fonts/font2.fntdata"/><Relationship Id="rId77" Type="http://schemas.openxmlformats.org/officeDocument/2006/relationships/font" Target="fonts/font23.fntdata"/></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7.xml"/><Relationship Id="rId1" Type="http://schemas.microsoft.com/office/2011/relationships/chartStyle" Target="style7.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9.xml"/><Relationship Id="rId1" Type="http://schemas.microsoft.com/office/2011/relationships/chartStyle" Target="style9.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0.xml"/><Relationship Id="rId1" Type="http://schemas.microsoft.com/office/2011/relationships/chartStyle" Target="style10.xml"/></Relationships>
</file>

<file path=ppt/charts/_rels/chart19.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18.xlsx"/><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1.xml"/><Relationship Id="rId1" Type="http://schemas.microsoft.com/office/2011/relationships/chartStyle" Target="style11.xm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7.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22.jpeg"/></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403438916726317"/>
          <c:y val="1.5964240102171099E-2"/>
          <c:w val="0.59601054839735945"/>
          <c:h val="0.84094175934558901"/>
        </c:manualLayout>
      </c:layout>
      <c:barChart>
        <c:barDir val="bar"/>
        <c:grouping val="clustered"/>
        <c:varyColors val="0"/>
        <c:ser>
          <c:idx val="0"/>
          <c:order val="0"/>
          <c:tx>
            <c:strRef>
              <c:f>Sheet1!$A$2</c:f>
              <c:strCache>
                <c:ptCount val="1"/>
                <c:pt idx="0">
                  <c:v>2020 Estimate</c:v>
                </c:pt>
              </c:strCache>
            </c:strRef>
          </c:tx>
          <c:spPr>
            <a:solidFill>
              <a:srgbClr val="73D5FF"/>
            </a:solidFill>
            <a:ln w="14640">
              <a:noFill/>
              <a:prstDash val="solid"/>
            </a:ln>
          </c:spPr>
          <c:invertIfNegative val="0"/>
          <c:dPt>
            <c:idx val="0"/>
            <c:invertIfNegative val="0"/>
            <c:bubble3D val="0"/>
            <c:spPr>
              <a:solidFill>
                <a:srgbClr val="73D5FF"/>
              </a:solidFill>
              <a:ln w="12794">
                <a:noFill/>
                <a:prstDash val="solid"/>
              </a:ln>
            </c:spPr>
            <c:extLst>
              <c:ext xmlns:c16="http://schemas.microsoft.com/office/drawing/2014/chart" uri="{C3380CC4-5D6E-409C-BE32-E72D297353CC}">
                <c16:uniqueId val="{00000001-2DF3-FC49-B503-EB5CE3678D00}"/>
              </c:ext>
            </c:extLst>
          </c:dPt>
          <c:dPt>
            <c:idx val="1"/>
            <c:invertIfNegative val="0"/>
            <c:bubble3D val="0"/>
            <c:spPr>
              <a:solidFill>
                <a:srgbClr val="73D5FF"/>
              </a:solidFill>
              <a:ln w="12794">
                <a:noFill/>
                <a:prstDash val="solid"/>
              </a:ln>
            </c:spPr>
            <c:extLst>
              <c:ext xmlns:c16="http://schemas.microsoft.com/office/drawing/2014/chart" uri="{C3380CC4-5D6E-409C-BE32-E72D297353CC}">
                <c16:uniqueId val="{00000003-2DF3-FC49-B503-EB5CE3678D00}"/>
              </c:ext>
            </c:extLst>
          </c:dPt>
          <c:dPt>
            <c:idx val="2"/>
            <c:invertIfNegative val="0"/>
            <c:bubble3D val="0"/>
            <c:spPr>
              <a:solidFill>
                <a:srgbClr val="2A59E1"/>
              </a:solidFill>
              <a:ln w="12794">
                <a:noFill/>
                <a:prstDash val="solid"/>
              </a:ln>
            </c:spPr>
            <c:extLst>
              <c:ext xmlns:c16="http://schemas.microsoft.com/office/drawing/2014/chart" uri="{C3380CC4-5D6E-409C-BE32-E72D297353CC}">
                <c16:uniqueId val="{00000005-2DF3-FC49-B503-EB5CE3678D00}"/>
              </c:ext>
            </c:extLst>
          </c:dPt>
          <c:dPt>
            <c:idx val="3"/>
            <c:invertIfNegative val="0"/>
            <c:bubble3D val="0"/>
            <c:spPr>
              <a:solidFill>
                <a:srgbClr val="2A59E1"/>
              </a:solidFill>
              <a:ln w="12794">
                <a:noFill/>
                <a:prstDash val="solid"/>
              </a:ln>
            </c:spPr>
            <c:extLst>
              <c:ext xmlns:c16="http://schemas.microsoft.com/office/drawing/2014/chart" uri="{C3380CC4-5D6E-409C-BE32-E72D297353CC}">
                <c16:uniqueId val="{00000007-2DF3-FC49-B503-EB5CE3678D00}"/>
              </c:ext>
            </c:extLst>
          </c:dPt>
          <c:dPt>
            <c:idx val="4"/>
            <c:invertIfNegative val="0"/>
            <c:bubble3D val="0"/>
            <c:spPr>
              <a:solidFill>
                <a:srgbClr val="73D5FF"/>
              </a:solidFill>
              <a:ln w="12794">
                <a:noFill/>
                <a:prstDash val="solid"/>
              </a:ln>
            </c:spPr>
            <c:extLst>
              <c:ext xmlns:c16="http://schemas.microsoft.com/office/drawing/2014/chart" uri="{C3380CC4-5D6E-409C-BE32-E72D297353CC}">
                <c16:uniqueId val="{00000009-2DF3-FC49-B503-EB5CE3678D00}"/>
              </c:ext>
            </c:extLst>
          </c:dPt>
          <c:dPt>
            <c:idx val="5"/>
            <c:invertIfNegative val="0"/>
            <c:bubble3D val="0"/>
            <c:spPr>
              <a:solidFill>
                <a:srgbClr val="73D5FF"/>
              </a:solidFill>
              <a:ln w="12794">
                <a:noFill/>
                <a:prstDash val="solid"/>
              </a:ln>
            </c:spPr>
            <c:extLst>
              <c:ext xmlns:c16="http://schemas.microsoft.com/office/drawing/2014/chart" uri="{C3380CC4-5D6E-409C-BE32-E72D297353CC}">
                <c16:uniqueId val="{0000000B-2DF3-FC49-B503-EB5CE3678D00}"/>
              </c:ext>
            </c:extLst>
          </c:dPt>
          <c:dPt>
            <c:idx val="6"/>
            <c:invertIfNegative val="0"/>
            <c:bubble3D val="0"/>
            <c:spPr>
              <a:solidFill>
                <a:srgbClr val="2A59E1"/>
              </a:solidFill>
              <a:ln w="12794">
                <a:noFill/>
                <a:prstDash val="solid"/>
              </a:ln>
            </c:spPr>
            <c:extLst>
              <c:ext xmlns:c16="http://schemas.microsoft.com/office/drawing/2014/chart" uri="{C3380CC4-5D6E-409C-BE32-E72D297353CC}">
                <c16:uniqueId val="{0000000D-2DF3-FC49-B503-EB5CE3678D00}"/>
              </c:ext>
            </c:extLst>
          </c:dPt>
          <c:dPt>
            <c:idx val="7"/>
            <c:invertIfNegative val="0"/>
            <c:bubble3D val="0"/>
            <c:spPr>
              <a:solidFill>
                <a:srgbClr val="73D5FF"/>
              </a:solidFill>
              <a:ln w="12794">
                <a:noFill/>
                <a:prstDash val="solid"/>
              </a:ln>
            </c:spPr>
            <c:extLst>
              <c:ext xmlns:c16="http://schemas.microsoft.com/office/drawing/2014/chart" uri="{C3380CC4-5D6E-409C-BE32-E72D297353CC}">
                <c16:uniqueId val="{0000000F-2DF3-FC49-B503-EB5CE3678D00}"/>
              </c:ext>
            </c:extLst>
          </c:dPt>
          <c:dPt>
            <c:idx val="8"/>
            <c:invertIfNegative val="0"/>
            <c:bubble3D val="0"/>
            <c:spPr>
              <a:solidFill>
                <a:srgbClr val="2A59E1"/>
              </a:solidFill>
              <a:ln w="12794">
                <a:noFill/>
                <a:prstDash val="solid"/>
              </a:ln>
            </c:spPr>
            <c:extLst>
              <c:ext xmlns:c16="http://schemas.microsoft.com/office/drawing/2014/chart" uri="{C3380CC4-5D6E-409C-BE32-E72D297353CC}">
                <c16:uniqueId val="{00000011-2DF3-FC49-B503-EB5CE3678D00}"/>
              </c:ext>
            </c:extLst>
          </c:dPt>
          <c:dPt>
            <c:idx val="9"/>
            <c:invertIfNegative val="0"/>
            <c:bubble3D val="0"/>
            <c:spPr>
              <a:solidFill>
                <a:srgbClr val="2A59E1"/>
              </a:solidFill>
              <a:ln w="12794">
                <a:noFill/>
                <a:prstDash val="solid"/>
              </a:ln>
            </c:spPr>
            <c:extLst>
              <c:ext xmlns:c16="http://schemas.microsoft.com/office/drawing/2014/chart" uri="{C3380CC4-5D6E-409C-BE32-E72D297353CC}">
                <c16:uniqueId val="{00000013-2DF3-FC49-B503-EB5CE3678D00}"/>
              </c:ext>
            </c:extLst>
          </c:dPt>
          <c:dPt>
            <c:idx val="10"/>
            <c:invertIfNegative val="0"/>
            <c:bubble3D val="0"/>
            <c:spPr>
              <a:solidFill>
                <a:srgbClr val="130193"/>
              </a:solidFill>
              <a:ln w="12794">
                <a:noFill/>
                <a:prstDash val="solid"/>
              </a:ln>
            </c:spPr>
            <c:extLst>
              <c:ext xmlns:c16="http://schemas.microsoft.com/office/drawing/2014/chart" uri="{C3380CC4-5D6E-409C-BE32-E72D297353CC}">
                <c16:uniqueId val="{00000015-2DF3-FC49-B503-EB5CE3678D00}"/>
              </c:ext>
            </c:extLst>
          </c:dPt>
          <c:dPt>
            <c:idx val="11"/>
            <c:invertIfNegative val="0"/>
            <c:bubble3D val="0"/>
            <c:spPr>
              <a:solidFill>
                <a:srgbClr val="73D5FF"/>
              </a:solidFill>
              <a:ln w="12794">
                <a:noFill/>
                <a:prstDash val="solid"/>
              </a:ln>
            </c:spPr>
            <c:extLst>
              <c:ext xmlns:c16="http://schemas.microsoft.com/office/drawing/2014/chart" uri="{C3380CC4-5D6E-409C-BE32-E72D297353CC}">
                <c16:uniqueId val="{00000017-2DF3-FC49-B503-EB5CE3678D00}"/>
              </c:ext>
            </c:extLst>
          </c:dPt>
          <c:dPt>
            <c:idx val="12"/>
            <c:invertIfNegative val="0"/>
            <c:bubble3D val="0"/>
            <c:spPr>
              <a:solidFill>
                <a:srgbClr val="73D5FF"/>
              </a:solidFill>
              <a:ln w="12794">
                <a:noFill/>
                <a:prstDash val="solid"/>
              </a:ln>
            </c:spPr>
            <c:extLst>
              <c:ext xmlns:c16="http://schemas.microsoft.com/office/drawing/2014/chart" uri="{C3380CC4-5D6E-409C-BE32-E72D297353CC}">
                <c16:uniqueId val="{00000019-2DF3-FC49-B503-EB5CE3678D00}"/>
              </c:ext>
            </c:extLst>
          </c:dPt>
          <c:dPt>
            <c:idx val="13"/>
            <c:invertIfNegative val="0"/>
            <c:bubble3D val="0"/>
            <c:spPr>
              <a:solidFill>
                <a:srgbClr val="73D5FF"/>
              </a:solidFill>
              <a:ln w="12794">
                <a:noFill/>
                <a:prstDash val="solid"/>
              </a:ln>
            </c:spPr>
            <c:extLst>
              <c:ext xmlns:c16="http://schemas.microsoft.com/office/drawing/2014/chart" uri="{C3380CC4-5D6E-409C-BE32-E72D297353CC}">
                <c16:uniqueId val="{0000001B-2DF3-FC49-B503-EB5CE3678D00}"/>
              </c:ext>
            </c:extLst>
          </c:dPt>
          <c:dPt>
            <c:idx val="14"/>
            <c:invertIfNegative val="0"/>
            <c:bubble3D val="0"/>
            <c:spPr>
              <a:solidFill>
                <a:srgbClr val="73D5FF"/>
              </a:solidFill>
              <a:ln w="12794">
                <a:noFill/>
                <a:prstDash val="solid"/>
              </a:ln>
            </c:spPr>
            <c:extLst>
              <c:ext xmlns:c16="http://schemas.microsoft.com/office/drawing/2014/chart" uri="{C3380CC4-5D6E-409C-BE32-E72D297353CC}">
                <c16:uniqueId val="{0000001D-2DF3-FC49-B503-EB5CE3678D00}"/>
              </c:ext>
            </c:extLst>
          </c:dPt>
          <c:dPt>
            <c:idx val="18"/>
            <c:invertIfNegative val="0"/>
            <c:bubble3D val="0"/>
            <c:extLst>
              <c:ext xmlns:c16="http://schemas.microsoft.com/office/drawing/2014/chart" uri="{C3380CC4-5D6E-409C-BE32-E72D297353CC}">
                <c16:uniqueId val="{0000001E-2DF3-FC49-B503-EB5CE3678D00}"/>
              </c:ext>
            </c:extLst>
          </c:dPt>
          <c:dPt>
            <c:idx val="19"/>
            <c:invertIfNegative val="0"/>
            <c:bubble3D val="0"/>
            <c:extLst>
              <c:ext xmlns:c16="http://schemas.microsoft.com/office/drawing/2014/chart" uri="{C3380CC4-5D6E-409C-BE32-E72D297353CC}">
                <c16:uniqueId val="{0000001F-2DF3-FC49-B503-EB5CE3678D00}"/>
              </c:ext>
            </c:extLst>
          </c:dPt>
          <c:dPt>
            <c:idx val="20"/>
            <c:invertIfNegative val="0"/>
            <c:bubble3D val="0"/>
            <c:spPr>
              <a:solidFill>
                <a:srgbClr val="2A59E1"/>
              </a:solidFill>
              <a:ln w="14640">
                <a:noFill/>
                <a:prstDash val="solid"/>
              </a:ln>
            </c:spPr>
            <c:extLst>
              <c:ext xmlns:c16="http://schemas.microsoft.com/office/drawing/2014/chart" uri="{C3380CC4-5D6E-409C-BE32-E72D297353CC}">
                <c16:uniqueId val="{00000021-2DF3-FC49-B503-EB5CE3678D00}"/>
              </c:ext>
            </c:extLst>
          </c:dPt>
          <c:dPt>
            <c:idx val="21"/>
            <c:invertIfNegative val="0"/>
            <c:bubble3D val="0"/>
            <c:spPr>
              <a:solidFill>
                <a:srgbClr val="130193"/>
              </a:solidFill>
              <a:ln w="14640">
                <a:noFill/>
                <a:prstDash val="solid"/>
              </a:ln>
            </c:spPr>
            <c:extLst>
              <c:ext xmlns:c16="http://schemas.microsoft.com/office/drawing/2014/chart" uri="{C3380CC4-5D6E-409C-BE32-E72D297353CC}">
                <c16:uniqueId val="{00000023-2DF3-FC49-B503-EB5CE3678D00}"/>
              </c:ext>
            </c:extLst>
          </c:dPt>
          <c:dLbls>
            <c:numFmt formatCode="0.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Sheet1!$B$1:$W$1</c:f>
              <c:strCache>
                <c:ptCount val="22"/>
                <c:pt idx="0">
                  <c:v>Brazil</c:v>
                </c:pt>
                <c:pt idx="1">
                  <c:v>Mexico</c:v>
                </c:pt>
                <c:pt idx="2">
                  <c:v>Latin America &amp; the Caribbean</c:v>
                </c:pt>
                <c:pt idx="3">
                  <c:v>Middle East &amp; Central Asia</c:v>
                </c:pt>
                <c:pt idx="4">
                  <c:v>India</c:v>
                </c:pt>
                <c:pt idx="5">
                  <c:v>China</c:v>
                </c:pt>
                <c:pt idx="6">
                  <c:v>Emerging &amp; Developing Asia</c:v>
                </c:pt>
                <c:pt idx="7">
                  <c:v>Russia</c:v>
                </c:pt>
                <c:pt idx="8">
                  <c:v>Emerging &amp; Developing Europe</c:v>
                </c:pt>
                <c:pt idx="9">
                  <c:v>Sub-Saharan Africa</c:v>
                </c:pt>
                <c:pt idx="10">
                  <c:v>Emerging Market &amp; Developing Economies</c:v>
                </c:pt>
                <c:pt idx="11">
                  <c:v>United States</c:v>
                </c:pt>
                <c:pt idx="12">
                  <c:v>Australia</c:v>
                </c:pt>
                <c:pt idx="13">
                  <c:v>Canada</c:v>
                </c:pt>
                <c:pt idx="14">
                  <c:v>United Kingdom</c:v>
                </c:pt>
                <c:pt idx="15">
                  <c:v>Japan</c:v>
                </c:pt>
                <c:pt idx="16">
                  <c:v>Spain</c:v>
                </c:pt>
                <c:pt idx="17">
                  <c:v>Italy</c:v>
                </c:pt>
                <c:pt idx="18">
                  <c:v>Germany</c:v>
                </c:pt>
                <c:pt idx="19">
                  <c:v>France</c:v>
                </c:pt>
                <c:pt idx="20">
                  <c:v>Euro Area</c:v>
                </c:pt>
                <c:pt idx="21">
                  <c:v>Advanced Economies</c:v>
                </c:pt>
              </c:strCache>
            </c:strRef>
          </c:cat>
          <c:val>
            <c:numRef>
              <c:f>Sheet1!$B$2:$W$2</c:f>
              <c:numCache>
                <c:formatCode>0.00%</c:formatCode>
                <c:ptCount val="22"/>
                <c:pt idx="0">
                  <c:v>-4.0590000000000001E-2</c:v>
                </c:pt>
                <c:pt idx="1">
                  <c:v>-8.2390000000000005E-2</c:v>
                </c:pt>
                <c:pt idx="2">
                  <c:v>-7.0120000000000002E-2</c:v>
                </c:pt>
                <c:pt idx="3">
                  <c:v>-2.8559999999999999E-2</c:v>
                </c:pt>
                <c:pt idx="4">
                  <c:v>-7.9649999999999999E-2</c:v>
                </c:pt>
                <c:pt idx="5">
                  <c:v>2.2700000000000001E-2</c:v>
                </c:pt>
                <c:pt idx="6">
                  <c:v>-1.026E-2</c:v>
                </c:pt>
                <c:pt idx="7">
                  <c:v>-3.056E-2</c:v>
                </c:pt>
                <c:pt idx="8">
                  <c:v>-2.0369999999999999E-2</c:v>
                </c:pt>
                <c:pt idx="9">
                  <c:v>-1.932E-2</c:v>
                </c:pt>
                <c:pt idx="10">
                  <c:v>-2.198E-2</c:v>
                </c:pt>
                <c:pt idx="11">
                  <c:v>-3.5049999999999998E-2</c:v>
                </c:pt>
                <c:pt idx="12">
                  <c:v>-2.4380000000000002E-2</c:v>
                </c:pt>
                <c:pt idx="13">
                  <c:v>-5.4029999999999995E-2</c:v>
                </c:pt>
                <c:pt idx="14">
                  <c:v>-9.9199999999999997E-2</c:v>
                </c:pt>
                <c:pt idx="15">
                  <c:v>-4.8300000000000003E-2</c:v>
                </c:pt>
                <c:pt idx="16">
                  <c:v>-0.10964</c:v>
                </c:pt>
                <c:pt idx="17">
                  <c:v>-8.8710000000000011E-2</c:v>
                </c:pt>
                <c:pt idx="18">
                  <c:v>-4.9029999999999997E-2</c:v>
                </c:pt>
                <c:pt idx="19">
                  <c:v>-8.231999999999999E-2</c:v>
                </c:pt>
                <c:pt idx="20">
                  <c:v>-6.5960000000000005E-2</c:v>
                </c:pt>
                <c:pt idx="21">
                  <c:v>-4.7129999999999998E-2</c:v>
                </c:pt>
              </c:numCache>
            </c:numRef>
          </c:val>
          <c:extLst>
            <c:ext xmlns:c16="http://schemas.microsoft.com/office/drawing/2014/chart" uri="{C3380CC4-5D6E-409C-BE32-E72D297353CC}">
              <c16:uniqueId val="{00000024-2DF3-FC49-B503-EB5CE3678D00}"/>
            </c:ext>
          </c:extLst>
        </c:ser>
        <c:dLbls>
          <c:dLblPos val="outEnd"/>
          <c:showLegendKey val="0"/>
          <c:showVal val="1"/>
          <c:showCatName val="0"/>
          <c:showSerName val="0"/>
          <c:showPercent val="0"/>
          <c:showBubbleSize val="0"/>
        </c:dLbls>
        <c:gapWidth val="150"/>
        <c:axId val="630145264"/>
        <c:axId val="630150360"/>
      </c:barChart>
      <c:catAx>
        <c:axId val="630145264"/>
        <c:scaling>
          <c:orientation val="minMax"/>
        </c:scaling>
        <c:delete val="0"/>
        <c:axPos val="l"/>
        <c:numFmt formatCode="General" sourceLinked="1"/>
        <c:majorTickMark val="out"/>
        <c:minorTickMark val="none"/>
        <c:tickLblPos val="low"/>
        <c:spPr>
          <a:ln w="3197">
            <a:solidFill>
              <a:schemeClr val="tx1"/>
            </a:solidFill>
            <a:prstDash val="solid"/>
          </a:ln>
        </c:spPr>
        <c:txPr>
          <a:bodyPr rot="0" vert="horz"/>
          <a:lstStyle/>
          <a:p>
            <a:pPr>
              <a:defRPr sz="1500"/>
            </a:pPr>
            <a:endParaRPr lang="en-US"/>
          </a:p>
        </c:txPr>
        <c:crossAx val="630150360"/>
        <c:crosses val="autoZero"/>
        <c:auto val="1"/>
        <c:lblAlgn val="ctr"/>
        <c:lblOffset val="100"/>
        <c:tickLblSkip val="1"/>
        <c:tickMarkSkip val="1"/>
        <c:noMultiLvlLbl val="0"/>
      </c:catAx>
      <c:valAx>
        <c:axId val="630150360"/>
        <c:scaling>
          <c:orientation val="minMax"/>
          <c:max val="5.000000000000001E-2"/>
          <c:min val="-0.15000000000000002"/>
        </c:scaling>
        <c:delete val="0"/>
        <c:axPos val="b"/>
        <c:title>
          <c:tx>
            <c:rich>
              <a:bodyPr/>
              <a:lstStyle/>
              <a:p>
                <a:pPr>
                  <a:defRPr/>
                </a:pPr>
                <a:r>
                  <a:rPr lang="en-US"/>
                  <a:t>Annual % Change</a:t>
                </a:r>
              </a:p>
            </c:rich>
          </c:tx>
          <c:layout>
            <c:manualLayout>
              <c:xMode val="edge"/>
              <c:yMode val="edge"/>
              <c:x val="0.60745902833147503"/>
              <c:y val="0.94500021872266005"/>
            </c:manualLayout>
          </c:layout>
          <c:overlay val="0"/>
          <c:spPr>
            <a:noFill/>
            <a:ln w="25587">
              <a:noFill/>
            </a:ln>
          </c:spPr>
        </c:title>
        <c:numFmt formatCode="0.0%" sourceLinked="0"/>
        <c:majorTickMark val="out"/>
        <c:minorTickMark val="none"/>
        <c:tickLblPos val="nextTo"/>
        <c:spPr>
          <a:ln w="3197">
            <a:solidFill>
              <a:schemeClr val="tx1"/>
            </a:solidFill>
            <a:prstDash val="solid"/>
          </a:ln>
        </c:spPr>
        <c:txPr>
          <a:bodyPr rot="0" vert="horz"/>
          <a:lstStyle/>
          <a:p>
            <a:pPr>
              <a:defRPr/>
            </a:pPr>
            <a:endParaRPr lang="en-US"/>
          </a:p>
        </c:txPr>
        <c:crossAx val="630145264"/>
        <c:crosses val="autoZero"/>
        <c:crossBetween val="between"/>
        <c:majorUnit val="5.000000000000001E-2"/>
      </c:valAx>
      <c:spPr>
        <a:noFill/>
        <a:ln w="25511">
          <a:noFill/>
        </a:ln>
      </c:spPr>
    </c:plotArea>
    <c:plotVisOnly val="1"/>
    <c:dispBlanksAs val="gap"/>
    <c:showDLblsOverMax val="0"/>
  </c:chart>
  <c:spPr>
    <a:noFill/>
    <a:ln>
      <a:noFill/>
    </a:ln>
  </c:spPr>
  <c:txPr>
    <a:bodyPr/>
    <a:lstStyle/>
    <a:p>
      <a:pPr>
        <a:defRPr sz="1600" b="1" i="0" u="none" strike="noStrike" baseline="0">
          <a:solidFill>
            <a:schemeClr val="tx1"/>
          </a:solidFill>
          <a:latin typeface="Arial"/>
          <a:ea typeface="Arial"/>
          <a:cs typeface="Arial"/>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666172883692584E-2"/>
          <c:y val="0.1120431766204663"/>
          <c:w val="0.90975975304223333"/>
          <c:h val="0.70547996193458262"/>
        </c:manualLayout>
      </c:layout>
      <c:lineChart>
        <c:grouping val="standard"/>
        <c:varyColors val="0"/>
        <c:ser>
          <c:idx val="0"/>
          <c:order val="0"/>
          <c:tx>
            <c:strRef>
              <c:f>Sheet1!$B$3</c:f>
              <c:strCache>
                <c:ptCount val="1"/>
                <c:pt idx="0">
                  <c:v>Total Unemployment</c:v>
                </c:pt>
              </c:strCache>
            </c:strRef>
          </c:tx>
          <c:spPr>
            <a:ln w="41275" cap="rnd">
              <a:solidFill>
                <a:srgbClr val="C00000"/>
              </a:solidFill>
              <a:round/>
            </a:ln>
            <a:effectLst/>
          </c:spPr>
          <c:marker>
            <c:symbol val="none"/>
          </c:marker>
          <c:cat>
            <c:numRef>
              <c:f>Sheet1!$A$4:$A$883</c:f>
              <c:numCache>
                <c:formatCode>mmm\-yy</c:formatCode>
                <c:ptCount val="880"/>
                <c:pt idx="0">
                  <c:v>17533</c:v>
                </c:pt>
                <c:pt idx="1">
                  <c:v>17564</c:v>
                </c:pt>
                <c:pt idx="2">
                  <c:v>17593</c:v>
                </c:pt>
                <c:pt idx="3">
                  <c:v>17624</c:v>
                </c:pt>
                <c:pt idx="4">
                  <c:v>17654</c:v>
                </c:pt>
                <c:pt idx="5">
                  <c:v>17685</c:v>
                </c:pt>
                <c:pt idx="6">
                  <c:v>17715</c:v>
                </c:pt>
                <c:pt idx="7">
                  <c:v>17746</c:v>
                </c:pt>
                <c:pt idx="8">
                  <c:v>17777</c:v>
                </c:pt>
                <c:pt idx="9">
                  <c:v>17807</c:v>
                </c:pt>
                <c:pt idx="10">
                  <c:v>17838</c:v>
                </c:pt>
                <c:pt idx="11">
                  <c:v>17868</c:v>
                </c:pt>
                <c:pt idx="12">
                  <c:v>17899</c:v>
                </c:pt>
                <c:pt idx="13">
                  <c:v>17930</c:v>
                </c:pt>
                <c:pt idx="14">
                  <c:v>17958</c:v>
                </c:pt>
                <c:pt idx="15">
                  <c:v>17989</c:v>
                </c:pt>
                <c:pt idx="16">
                  <c:v>18019</c:v>
                </c:pt>
                <c:pt idx="17">
                  <c:v>18050</c:v>
                </c:pt>
                <c:pt idx="18">
                  <c:v>18080</c:v>
                </c:pt>
                <c:pt idx="19">
                  <c:v>18111</c:v>
                </c:pt>
                <c:pt idx="20">
                  <c:v>18142</c:v>
                </c:pt>
                <c:pt idx="21">
                  <c:v>18172</c:v>
                </c:pt>
                <c:pt idx="22">
                  <c:v>18203</c:v>
                </c:pt>
                <c:pt idx="23">
                  <c:v>18233</c:v>
                </c:pt>
                <c:pt idx="24">
                  <c:v>18264</c:v>
                </c:pt>
                <c:pt idx="25">
                  <c:v>18295</c:v>
                </c:pt>
                <c:pt idx="26">
                  <c:v>18323</c:v>
                </c:pt>
                <c:pt idx="27">
                  <c:v>18354</c:v>
                </c:pt>
                <c:pt idx="28">
                  <c:v>18384</c:v>
                </c:pt>
                <c:pt idx="29">
                  <c:v>18415</c:v>
                </c:pt>
                <c:pt idx="30">
                  <c:v>18445</c:v>
                </c:pt>
                <c:pt idx="31">
                  <c:v>18476</c:v>
                </c:pt>
                <c:pt idx="32">
                  <c:v>18507</c:v>
                </c:pt>
                <c:pt idx="33">
                  <c:v>18537</c:v>
                </c:pt>
                <c:pt idx="34">
                  <c:v>18568</c:v>
                </c:pt>
                <c:pt idx="35">
                  <c:v>18598</c:v>
                </c:pt>
                <c:pt idx="36">
                  <c:v>18629</c:v>
                </c:pt>
                <c:pt idx="37">
                  <c:v>18660</c:v>
                </c:pt>
                <c:pt idx="38">
                  <c:v>18688</c:v>
                </c:pt>
                <c:pt idx="39">
                  <c:v>18719</c:v>
                </c:pt>
                <c:pt idx="40">
                  <c:v>18749</c:v>
                </c:pt>
                <c:pt idx="41">
                  <c:v>18780</c:v>
                </c:pt>
                <c:pt idx="42">
                  <c:v>18810</c:v>
                </c:pt>
                <c:pt idx="43">
                  <c:v>18841</c:v>
                </c:pt>
                <c:pt idx="44">
                  <c:v>18872</c:v>
                </c:pt>
                <c:pt idx="45">
                  <c:v>18902</c:v>
                </c:pt>
                <c:pt idx="46">
                  <c:v>18933</c:v>
                </c:pt>
                <c:pt idx="47">
                  <c:v>18963</c:v>
                </c:pt>
                <c:pt idx="48">
                  <c:v>18994</c:v>
                </c:pt>
                <c:pt idx="49">
                  <c:v>19025</c:v>
                </c:pt>
                <c:pt idx="50">
                  <c:v>19054</c:v>
                </c:pt>
                <c:pt idx="51">
                  <c:v>19085</c:v>
                </c:pt>
                <c:pt idx="52">
                  <c:v>19115</c:v>
                </c:pt>
                <c:pt idx="53">
                  <c:v>19146</c:v>
                </c:pt>
                <c:pt idx="54">
                  <c:v>19176</c:v>
                </c:pt>
                <c:pt idx="55">
                  <c:v>19207</c:v>
                </c:pt>
                <c:pt idx="56">
                  <c:v>19238</c:v>
                </c:pt>
                <c:pt idx="57">
                  <c:v>19268</c:v>
                </c:pt>
                <c:pt idx="58">
                  <c:v>19299</c:v>
                </c:pt>
                <c:pt idx="59">
                  <c:v>19329</c:v>
                </c:pt>
                <c:pt idx="60">
                  <c:v>19360</c:v>
                </c:pt>
                <c:pt idx="61">
                  <c:v>19391</c:v>
                </c:pt>
                <c:pt idx="62">
                  <c:v>19419</c:v>
                </c:pt>
                <c:pt idx="63">
                  <c:v>19450</c:v>
                </c:pt>
                <c:pt idx="64">
                  <c:v>19480</c:v>
                </c:pt>
                <c:pt idx="65">
                  <c:v>19511</c:v>
                </c:pt>
                <c:pt idx="66">
                  <c:v>19541</c:v>
                </c:pt>
                <c:pt idx="67">
                  <c:v>19572</c:v>
                </c:pt>
                <c:pt idx="68">
                  <c:v>19603</c:v>
                </c:pt>
                <c:pt idx="69">
                  <c:v>19633</c:v>
                </c:pt>
                <c:pt idx="70">
                  <c:v>19664</c:v>
                </c:pt>
                <c:pt idx="71">
                  <c:v>19694</c:v>
                </c:pt>
                <c:pt idx="72">
                  <c:v>19725</c:v>
                </c:pt>
                <c:pt idx="73">
                  <c:v>19756</c:v>
                </c:pt>
                <c:pt idx="74">
                  <c:v>19784</c:v>
                </c:pt>
                <c:pt idx="75">
                  <c:v>19815</c:v>
                </c:pt>
                <c:pt idx="76">
                  <c:v>19845</c:v>
                </c:pt>
                <c:pt idx="77">
                  <c:v>19876</c:v>
                </c:pt>
                <c:pt idx="78">
                  <c:v>19906</c:v>
                </c:pt>
                <c:pt idx="79">
                  <c:v>19937</c:v>
                </c:pt>
                <c:pt idx="80">
                  <c:v>19968</c:v>
                </c:pt>
                <c:pt idx="81">
                  <c:v>19998</c:v>
                </c:pt>
                <c:pt idx="82">
                  <c:v>20029</c:v>
                </c:pt>
                <c:pt idx="83">
                  <c:v>20059</c:v>
                </c:pt>
                <c:pt idx="84">
                  <c:v>20090</c:v>
                </c:pt>
                <c:pt idx="85">
                  <c:v>20121</c:v>
                </c:pt>
                <c:pt idx="86">
                  <c:v>20149</c:v>
                </c:pt>
                <c:pt idx="87">
                  <c:v>20180</c:v>
                </c:pt>
                <c:pt idx="88">
                  <c:v>20210</c:v>
                </c:pt>
                <c:pt idx="89">
                  <c:v>20241</c:v>
                </c:pt>
                <c:pt idx="90">
                  <c:v>20271</c:v>
                </c:pt>
                <c:pt idx="91">
                  <c:v>20302</c:v>
                </c:pt>
                <c:pt idx="92">
                  <c:v>20333</c:v>
                </c:pt>
                <c:pt idx="93">
                  <c:v>20363</c:v>
                </c:pt>
                <c:pt idx="94">
                  <c:v>20394</c:v>
                </c:pt>
                <c:pt idx="95">
                  <c:v>20424</c:v>
                </c:pt>
                <c:pt idx="96">
                  <c:v>20455</c:v>
                </c:pt>
                <c:pt idx="97">
                  <c:v>20486</c:v>
                </c:pt>
                <c:pt idx="98">
                  <c:v>20515</c:v>
                </c:pt>
                <c:pt idx="99">
                  <c:v>20546</c:v>
                </c:pt>
                <c:pt idx="100">
                  <c:v>20576</c:v>
                </c:pt>
                <c:pt idx="101">
                  <c:v>20607</c:v>
                </c:pt>
                <c:pt idx="102">
                  <c:v>20637</c:v>
                </c:pt>
                <c:pt idx="103">
                  <c:v>20668</c:v>
                </c:pt>
                <c:pt idx="104">
                  <c:v>20699</c:v>
                </c:pt>
                <c:pt idx="105">
                  <c:v>20729</c:v>
                </c:pt>
                <c:pt idx="106">
                  <c:v>20760</c:v>
                </c:pt>
                <c:pt idx="107">
                  <c:v>20790</c:v>
                </c:pt>
                <c:pt idx="108">
                  <c:v>20821</c:v>
                </c:pt>
                <c:pt idx="109">
                  <c:v>20852</c:v>
                </c:pt>
                <c:pt idx="110">
                  <c:v>20880</c:v>
                </c:pt>
                <c:pt idx="111">
                  <c:v>20911</c:v>
                </c:pt>
                <c:pt idx="112">
                  <c:v>20941</c:v>
                </c:pt>
                <c:pt idx="113">
                  <c:v>20972</c:v>
                </c:pt>
                <c:pt idx="114">
                  <c:v>21002</c:v>
                </c:pt>
                <c:pt idx="115">
                  <c:v>21033</c:v>
                </c:pt>
                <c:pt idx="116">
                  <c:v>21064</c:v>
                </c:pt>
                <c:pt idx="117">
                  <c:v>21094</c:v>
                </c:pt>
                <c:pt idx="118">
                  <c:v>21125</c:v>
                </c:pt>
                <c:pt idx="119">
                  <c:v>21155</c:v>
                </c:pt>
                <c:pt idx="120">
                  <c:v>21186</c:v>
                </c:pt>
                <c:pt idx="121">
                  <c:v>21217</c:v>
                </c:pt>
                <c:pt idx="122">
                  <c:v>21245</c:v>
                </c:pt>
                <c:pt idx="123">
                  <c:v>21276</c:v>
                </c:pt>
                <c:pt idx="124">
                  <c:v>21306</c:v>
                </c:pt>
                <c:pt idx="125">
                  <c:v>21337</c:v>
                </c:pt>
                <c:pt idx="126">
                  <c:v>21367</c:v>
                </c:pt>
                <c:pt idx="127">
                  <c:v>21398</c:v>
                </c:pt>
                <c:pt idx="128">
                  <c:v>21429</c:v>
                </c:pt>
                <c:pt idx="129">
                  <c:v>21459</c:v>
                </c:pt>
                <c:pt idx="130">
                  <c:v>21490</c:v>
                </c:pt>
                <c:pt idx="131">
                  <c:v>21520</c:v>
                </c:pt>
                <c:pt idx="132">
                  <c:v>21551</c:v>
                </c:pt>
                <c:pt idx="133">
                  <c:v>21582</c:v>
                </c:pt>
                <c:pt idx="134">
                  <c:v>21610</c:v>
                </c:pt>
                <c:pt idx="135">
                  <c:v>21641</c:v>
                </c:pt>
                <c:pt idx="136">
                  <c:v>21671</c:v>
                </c:pt>
                <c:pt idx="137">
                  <c:v>21702</c:v>
                </c:pt>
                <c:pt idx="138">
                  <c:v>21732</c:v>
                </c:pt>
                <c:pt idx="139">
                  <c:v>21763</c:v>
                </c:pt>
                <c:pt idx="140">
                  <c:v>21794</c:v>
                </c:pt>
                <c:pt idx="141">
                  <c:v>21824</c:v>
                </c:pt>
                <c:pt idx="142">
                  <c:v>21855</c:v>
                </c:pt>
                <c:pt idx="143">
                  <c:v>21885</c:v>
                </c:pt>
                <c:pt idx="144">
                  <c:v>21916</c:v>
                </c:pt>
                <c:pt idx="145">
                  <c:v>21947</c:v>
                </c:pt>
                <c:pt idx="146">
                  <c:v>21976</c:v>
                </c:pt>
                <c:pt idx="147">
                  <c:v>22007</c:v>
                </c:pt>
                <c:pt idx="148">
                  <c:v>22037</c:v>
                </c:pt>
                <c:pt idx="149">
                  <c:v>22068</c:v>
                </c:pt>
                <c:pt idx="150">
                  <c:v>22098</c:v>
                </c:pt>
                <c:pt idx="151">
                  <c:v>22129</c:v>
                </c:pt>
                <c:pt idx="152">
                  <c:v>22160</c:v>
                </c:pt>
                <c:pt idx="153">
                  <c:v>22190</c:v>
                </c:pt>
                <c:pt idx="154">
                  <c:v>22221</c:v>
                </c:pt>
                <c:pt idx="155">
                  <c:v>22251</c:v>
                </c:pt>
                <c:pt idx="156">
                  <c:v>22282</c:v>
                </c:pt>
                <c:pt idx="157">
                  <c:v>22313</c:v>
                </c:pt>
                <c:pt idx="158">
                  <c:v>22341</c:v>
                </c:pt>
                <c:pt idx="159">
                  <c:v>22372</c:v>
                </c:pt>
                <c:pt idx="160">
                  <c:v>22402</c:v>
                </c:pt>
                <c:pt idx="161">
                  <c:v>22433</c:v>
                </c:pt>
                <c:pt idx="162">
                  <c:v>22463</c:v>
                </c:pt>
                <c:pt idx="163">
                  <c:v>22494</c:v>
                </c:pt>
                <c:pt idx="164">
                  <c:v>22525</c:v>
                </c:pt>
                <c:pt idx="165">
                  <c:v>22555</c:v>
                </c:pt>
                <c:pt idx="166">
                  <c:v>22586</c:v>
                </c:pt>
                <c:pt idx="167">
                  <c:v>22616</c:v>
                </c:pt>
                <c:pt idx="168">
                  <c:v>22647</c:v>
                </c:pt>
                <c:pt idx="169">
                  <c:v>22678</c:v>
                </c:pt>
                <c:pt idx="170">
                  <c:v>22706</c:v>
                </c:pt>
                <c:pt idx="171">
                  <c:v>22737</c:v>
                </c:pt>
                <c:pt idx="172">
                  <c:v>22767</c:v>
                </c:pt>
                <c:pt idx="173">
                  <c:v>22798</c:v>
                </c:pt>
                <c:pt idx="174">
                  <c:v>22828</c:v>
                </c:pt>
                <c:pt idx="175">
                  <c:v>22859</c:v>
                </c:pt>
                <c:pt idx="176">
                  <c:v>22890</c:v>
                </c:pt>
                <c:pt idx="177">
                  <c:v>22920</c:v>
                </c:pt>
                <c:pt idx="178">
                  <c:v>22951</c:v>
                </c:pt>
                <c:pt idx="179">
                  <c:v>22981</c:v>
                </c:pt>
                <c:pt idx="180">
                  <c:v>23012</c:v>
                </c:pt>
                <c:pt idx="181">
                  <c:v>23043</c:v>
                </c:pt>
                <c:pt idx="182">
                  <c:v>23071</c:v>
                </c:pt>
                <c:pt idx="183">
                  <c:v>23102</c:v>
                </c:pt>
                <c:pt idx="184">
                  <c:v>23132</c:v>
                </c:pt>
                <c:pt idx="185">
                  <c:v>23163</c:v>
                </c:pt>
                <c:pt idx="186">
                  <c:v>23193</c:v>
                </c:pt>
                <c:pt idx="187">
                  <c:v>23224</c:v>
                </c:pt>
                <c:pt idx="188">
                  <c:v>23255</c:v>
                </c:pt>
                <c:pt idx="189">
                  <c:v>23285</c:v>
                </c:pt>
                <c:pt idx="190">
                  <c:v>23316</c:v>
                </c:pt>
                <c:pt idx="191">
                  <c:v>23346</c:v>
                </c:pt>
                <c:pt idx="192">
                  <c:v>23377</c:v>
                </c:pt>
                <c:pt idx="193">
                  <c:v>23408</c:v>
                </c:pt>
                <c:pt idx="194">
                  <c:v>23437</c:v>
                </c:pt>
                <c:pt idx="195">
                  <c:v>23468</c:v>
                </c:pt>
                <c:pt idx="196">
                  <c:v>23498</c:v>
                </c:pt>
                <c:pt idx="197">
                  <c:v>23529</c:v>
                </c:pt>
                <c:pt idx="198">
                  <c:v>23559</c:v>
                </c:pt>
                <c:pt idx="199">
                  <c:v>23590</c:v>
                </c:pt>
                <c:pt idx="200">
                  <c:v>23621</c:v>
                </c:pt>
                <c:pt idx="201">
                  <c:v>23651</c:v>
                </c:pt>
                <c:pt idx="202">
                  <c:v>23682</c:v>
                </c:pt>
                <c:pt idx="203">
                  <c:v>23712</c:v>
                </c:pt>
                <c:pt idx="204">
                  <c:v>23743</c:v>
                </c:pt>
                <c:pt idx="205">
                  <c:v>23774</c:v>
                </c:pt>
                <c:pt idx="206">
                  <c:v>23802</c:v>
                </c:pt>
                <c:pt idx="207">
                  <c:v>23833</c:v>
                </c:pt>
                <c:pt idx="208">
                  <c:v>23863</c:v>
                </c:pt>
                <c:pt idx="209">
                  <c:v>23894</c:v>
                </c:pt>
                <c:pt idx="210">
                  <c:v>23924</c:v>
                </c:pt>
                <c:pt idx="211">
                  <c:v>23955</c:v>
                </c:pt>
                <c:pt idx="212">
                  <c:v>23986</c:v>
                </c:pt>
                <c:pt idx="213">
                  <c:v>24016</c:v>
                </c:pt>
                <c:pt idx="214">
                  <c:v>24047</c:v>
                </c:pt>
                <c:pt idx="215">
                  <c:v>24077</c:v>
                </c:pt>
                <c:pt idx="216">
                  <c:v>24108</c:v>
                </c:pt>
                <c:pt idx="217">
                  <c:v>24139</c:v>
                </c:pt>
                <c:pt idx="218">
                  <c:v>24167</c:v>
                </c:pt>
                <c:pt idx="219">
                  <c:v>24198</c:v>
                </c:pt>
                <c:pt idx="220">
                  <c:v>24228</c:v>
                </c:pt>
                <c:pt idx="221">
                  <c:v>24259</c:v>
                </c:pt>
                <c:pt idx="222">
                  <c:v>24289</c:v>
                </c:pt>
                <c:pt idx="223">
                  <c:v>24320</c:v>
                </c:pt>
                <c:pt idx="224">
                  <c:v>24351</c:v>
                </c:pt>
                <c:pt idx="225">
                  <c:v>24381</c:v>
                </c:pt>
                <c:pt idx="226">
                  <c:v>24412</c:v>
                </c:pt>
                <c:pt idx="227">
                  <c:v>24442</c:v>
                </c:pt>
                <c:pt idx="228">
                  <c:v>24473</c:v>
                </c:pt>
                <c:pt idx="229">
                  <c:v>24504</c:v>
                </c:pt>
                <c:pt idx="230">
                  <c:v>24532</c:v>
                </c:pt>
                <c:pt idx="231">
                  <c:v>24563</c:v>
                </c:pt>
                <c:pt idx="232">
                  <c:v>24593</c:v>
                </c:pt>
                <c:pt idx="233">
                  <c:v>24624</c:v>
                </c:pt>
                <c:pt idx="234">
                  <c:v>24654</c:v>
                </c:pt>
                <c:pt idx="235">
                  <c:v>24685</c:v>
                </c:pt>
                <c:pt idx="236">
                  <c:v>24716</c:v>
                </c:pt>
                <c:pt idx="237">
                  <c:v>24746</c:v>
                </c:pt>
                <c:pt idx="238">
                  <c:v>24777</c:v>
                </c:pt>
                <c:pt idx="239">
                  <c:v>24807</c:v>
                </c:pt>
                <c:pt idx="240">
                  <c:v>24838</c:v>
                </c:pt>
                <c:pt idx="241">
                  <c:v>24869</c:v>
                </c:pt>
                <c:pt idx="242">
                  <c:v>24898</c:v>
                </c:pt>
                <c:pt idx="243">
                  <c:v>24929</c:v>
                </c:pt>
                <c:pt idx="244">
                  <c:v>24959</c:v>
                </c:pt>
                <c:pt idx="245">
                  <c:v>24990</c:v>
                </c:pt>
                <c:pt idx="246">
                  <c:v>25020</c:v>
                </c:pt>
                <c:pt idx="247">
                  <c:v>25051</c:v>
                </c:pt>
                <c:pt idx="248">
                  <c:v>25082</c:v>
                </c:pt>
                <c:pt idx="249">
                  <c:v>25112</c:v>
                </c:pt>
                <c:pt idx="250">
                  <c:v>25143</c:v>
                </c:pt>
                <c:pt idx="251">
                  <c:v>25173</c:v>
                </c:pt>
                <c:pt idx="252">
                  <c:v>25204</c:v>
                </c:pt>
                <c:pt idx="253">
                  <c:v>25235</c:v>
                </c:pt>
                <c:pt idx="254">
                  <c:v>25263</c:v>
                </c:pt>
                <c:pt idx="255">
                  <c:v>25294</c:v>
                </c:pt>
                <c:pt idx="256">
                  <c:v>25324</c:v>
                </c:pt>
                <c:pt idx="257">
                  <c:v>25355</c:v>
                </c:pt>
                <c:pt idx="258">
                  <c:v>25385</c:v>
                </c:pt>
                <c:pt idx="259">
                  <c:v>25416</c:v>
                </c:pt>
                <c:pt idx="260">
                  <c:v>25447</c:v>
                </c:pt>
                <c:pt idx="261">
                  <c:v>25477</c:v>
                </c:pt>
                <c:pt idx="262">
                  <c:v>25508</c:v>
                </c:pt>
                <c:pt idx="263">
                  <c:v>25538</c:v>
                </c:pt>
                <c:pt idx="264">
                  <c:v>25569</c:v>
                </c:pt>
                <c:pt idx="265">
                  <c:v>25600</c:v>
                </c:pt>
                <c:pt idx="266">
                  <c:v>25628</c:v>
                </c:pt>
                <c:pt idx="267">
                  <c:v>25659</c:v>
                </c:pt>
                <c:pt idx="268">
                  <c:v>25689</c:v>
                </c:pt>
                <c:pt idx="269">
                  <c:v>25720</c:v>
                </c:pt>
                <c:pt idx="270">
                  <c:v>25750</c:v>
                </c:pt>
                <c:pt idx="271">
                  <c:v>25781</c:v>
                </c:pt>
                <c:pt idx="272">
                  <c:v>25812</c:v>
                </c:pt>
                <c:pt idx="273">
                  <c:v>25842</c:v>
                </c:pt>
                <c:pt idx="274">
                  <c:v>25873</c:v>
                </c:pt>
                <c:pt idx="275">
                  <c:v>25903</c:v>
                </c:pt>
                <c:pt idx="276">
                  <c:v>25934</c:v>
                </c:pt>
                <c:pt idx="277">
                  <c:v>25965</c:v>
                </c:pt>
                <c:pt idx="278">
                  <c:v>25993</c:v>
                </c:pt>
                <c:pt idx="279">
                  <c:v>26024</c:v>
                </c:pt>
                <c:pt idx="280">
                  <c:v>26054</c:v>
                </c:pt>
                <c:pt idx="281">
                  <c:v>26085</c:v>
                </c:pt>
                <c:pt idx="282">
                  <c:v>26115</c:v>
                </c:pt>
                <c:pt idx="283">
                  <c:v>26146</c:v>
                </c:pt>
                <c:pt idx="284">
                  <c:v>26177</c:v>
                </c:pt>
                <c:pt idx="285">
                  <c:v>26207</c:v>
                </c:pt>
                <c:pt idx="286">
                  <c:v>26238</c:v>
                </c:pt>
                <c:pt idx="287">
                  <c:v>26268</c:v>
                </c:pt>
                <c:pt idx="288">
                  <c:v>26299</c:v>
                </c:pt>
                <c:pt idx="289">
                  <c:v>26330</c:v>
                </c:pt>
                <c:pt idx="290">
                  <c:v>26359</c:v>
                </c:pt>
                <c:pt idx="291">
                  <c:v>26390</c:v>
                </c:pt>
                <c:pt idx="292">
                  <c:v>26420</c:v>
                </c:pt>
                <c:pt idx="293">
                  <c:v>26451</c:v>
                </c:pt>
                <c:pt idx="294">
                  <c:v>26481</c:v>
                </c:pt>
                <c:pt idx="295">
                  <c:v>26512</c:v>
                </c:pt>
                <c:pt idx="296">
                  <c:v>26543</c:v>
                </c:pt>
                <c:pt idx="297">
                  <c:v>26573</c:v>
                </c:pt>
                <c:pt idx="298">
                  <c:v>26604</c:v>
                </c:pt>
                <c:pt idx="299">
                  <c:v>26634</c:v>
                </c:pt>
                <c:pt idx="300">
                  <c:v>26665</c:v>
                </c:pt>
                <c:pt idx="301">
                  <c:v>26696</c:v>
                </c:pt>
                <c:pt idx="302">
                  <c:v>26724</c:v>
                </c:pt>
                <c:pt idx="303">
                  <c:v>26755</c:v>
                </c:pt>
                <c:pt idx="304">
                  <c:v>26785</c:v>
                </c:pt>
                <c:pt idx="305">
                  <c:v>26816</c:v>
                </c:pt>
                <c:pt idx="306">
                  <c:v>26846</c:v>
                </c:pt>
                <c:pt idx="307">
                  <c:v>26877</c:v>
                </c:pt>
                <c:pt idx="308">
                  <c:v>26908</c:v>
                </c:pt>
                <c:pt idx="309">
                  <c:v>26938</c:v>
                </c:pt>
                <c:pt idx="310">
                  <c:v>26969</c:v>
                </c:pt>
                <c:pt idx="311">
                  <c:v>26999</c:v>
                </c:pt>
                <c:pt idx="312">
                  <c:v>27030</c:v>
                </c:pt>
                <c:pt idx="313">
                  <c:v>27061</c:v>
                </c:pt>
                <c:pt idx="314">
                  <c:v>27089</c:v>
                </c:pt>
                <c:pt idx="315">
                  <c:v>27120</c:v>
                </c:pt>
                <c:pt idx="316">
                  <c:v>27150</c:v>
                </c:pt>
                <c:pt idx="317">
                  <c:v>27181</c:v>
                </c:pt>
                <c:pt idx="318">
                  <c:v>27211</c:v>
                </c:pt>
                <c:pt idx="319">
                  <c:v>27242</c:v>
                </c:pt>
                <c:pt idx="320">
                  <c:v>27273</c:v>
                </c:pt>
                <c:pt idx="321">
                  <c:v>27303</c:v>
                </c:pt>
                <c:pt idx="322">
                  <c:v>27334</c:v>
                </c:pt>
                <c:pt idx="323">
                  <c:v>27364</c:v>
                </c:pt>
                <c:pt idx="324">
                  <c:v>27395</c:v>
                </c:pt>
                <c:pt idx="325">
                  <c:v>27426</c:v>
                </c:pt>
                <c:pt idx="326">
                  <c:v>27454</c:v>
                </c:pt>
                <c:pt idx="327">
                  <c:v>27485</c:v>
                </c:pt>
                <c:pt idx="328">
                  <c:v>27515</c:v>
                </c:pt>
                <c:pt idx="329">
                  <c:v>27546</c:v>
                </c:pt>
                <c:pt idx="330">
                  <c:v>27576</c:v>
                </c:pt>
                <c:pt idx="331">
                  <c:v>27607</c:v>
                </c:pt>
                <c:pt idx="332">
                  <c:v>27638</c:v>
                </c:pt>
                <c:pt idx="333">
                  <c:v>27668</c:v>
                </c:pt>
                <c:pt idx="334">
                  <c:v>27699</c:v>
                </c:pt>
                <c:pt idx="335">
                  <c:v>27729</c:v>
                </c:pt>
                <c:pt idx="336">
                  <c:v>27760</c:v>
                </c:pt>
                <c:pt idx="337">
                  <c:v>27791</c:v>
                </c:pt>
                <c:pt idx="338">
                  <c:v>27820</c:v>
                </c:pt>
                <c:pt idx="339">
                  <c:v>27851</c:v>
                </c:pt>
                <c:pt idx="340">
                  <c:v>27881</c:v>
                </c:pt>
                <c:pt idx="341">
                  <c:v>27912</c:v>
                </c:pt>
                <c:pt idx="342">
                  <c:v>27942</c:v>
                </c:pt>
                <c:pt idx="343">
                  <c:v>27973</c:v>
                </c:pt>
                <c:pt idx="344">
                  <c:v>28004</c:v>
                </c:pt>
                <c:pt idx="345">
                  <c:v>28034</c:v>
                </c:pt>
                <c:pt idx="346">
                  <c:v>28065</c:v>
                </c:pt>
                <c:pt idx="347">
                  <c:v>28095</c:v>
                </c:pt>
                <c:pt idx="348">
                  <c:v>28126</c:v>
                </c:pt>
                <c:pt idx="349">
                  <c:v>28157</c:v>
                </c:pt>
                <c:pt idx="350">
                  <c:v>28185</c:v>
                </c:pt>
                <c:pt idx="351">
                  <c:v>28216</c:v>
                </c:pt>
                <c:pt idx="352">
                  <c:v>28246</c:v>
                </c:pt>
                <c:pt idx="353">
                  <c:v>28277</c:v>
                </c:pt>
                <c:pt idx="354">
                  <c:v>28307</c:v>
                </c:pt>
                <c:pt idx="355">
                  <c:v>28338</c:v>
                </c:pt>
                <c:pt idx="356">
                  <c:v>28369</c:v>
                </c:pt>
                <c:pt idx="357">
                  <c:v>28399</c:v>
                </c:pt>
                <c:pt idx="358">
                  <c:v>28430</c:v>
                </c:pt>
                <c:pt idx="359">
                  <c:v>28460</c:v>
                </c:pt>
                <c:pt idx="360">
                  <c:v>28491</c:v>
                </c:pt>
                <c:pt idx="361">
                  <c:v>28522</c:v>
                </c:pt>
                <c:pt idx="362">
                  <c:v>28550</c:v>
                </c:pt>
                <c:pt idx="363">
                  <c:v>28581</c:v>
                </c:pt>
                <c:pt idx="364">
                  <c:v>28611</c:v>
                </c:pt>
                <c:pt idx="365">
                  <c:v>28642</c:v>
                </c:pt>
                <c:pt idx="366">
                  <c:v>28672</c:v>
                </c:pt>
                <c:pt idx="367">
                  <c:v>28703</c:v>
                </c:pt>
                <c:pt idx="368">
                  <c:v>28734</c:v>
                </c:pt>
                <c:pt idx="369">
                  <c:v>28764</c:v>
                </c:pt>
                <c:pt idx="370">
                  <c:v>28795</c:v>
                </c:pt>
                <c:pt idx="371">
                  <c:v>28825</c:v>
                </c:pt>
                <c:pt idx="372">
                  <c:v>28856</c:v>
                </c:pt>
                <c:pt idx="373">
                  <c:v>28887</c:v>
                </c:pt>
                <c:pt idx="374">
                  <c:v>28915</c:v>
                </c:pt>
                <c:pt idx="375">
                  <c:v>28946</c:v>
                </c:pt>
                <c:pt idx="376">
                  <c:v>28976</c:v>
                </c:pt>
                <c:pt idx="377">
                  <c:v>29007</c:v>
                </c:pt>
                <c:pt idx="378">
                  <c:v>29037</c:v>
                </c:pt>
                <c:pt idx="379">
                  <c:v>29068</c:v>
                </c:pt>
                <c:pt idx="380">
                  <c:v>29099</c:v>
                </c:pt>
                <c:pt idx="381">
                  <c:v>29129</c:v>
                </c:pt>
                <c:pt idx="382">
                  <c:v>29160</c:v>
                </c:pt>
                <c:pt idx="383">
                  <c:v>29190</c:v>
                </c:pt>
                <c:pt idx="384">
                  <c:v>29221</c:v>
                </c:pt>
                <c:pt idx="385">
                  <c:v>29252</c:v>
                </c:pt>
                <c:pt idx="386">
                  <c:v>29281</c:v>
                </c:pt>
                <c:pt idx="387">
                  <c:v>29312</c:v>
                </c:pt>
                <c:pt idx="388">
                  <c:v>29342</c:v>
                </c:pt>
                <c:pt idx="389">
                  <c:v>29373</c:v>
                </c:pt>
                <c:pt idx="390">
                  <c:v>29403</c:v>
                </c:pt>
                <c:pt idx="391">
                  <c:v>29434</c:v>
                </c:pt>
                <c:pt idx="392">
                  <c:v>29465</c:v>
                </c:pt>
                <c:pt idx="393">
                  <c:v>29495</c:v>
                </c:pt>
                <c:pt idx="394">
                  <c:v>29526</c:v>
                </c:pt>
                <c:pt idx="395">
                  <c:v>29556</c:v>
                </c:pt>
                <c:pt idx="396">
                  <c:v>29587</c:v>
                </c:pt>
                <c:pt idx="397">
                  <c:v>29618</c:v>
                </c:pt>
                <c:pt idx="398">
                  <c:v>29646</c:v>
                </c:pt>
                <c:pt idx="399">
                  <c:v>29677</c:v>
                </c:pt>
                <c:pt idx="400">
                  <c:v>29707</c:v>
                </c:pt>
                <c:pt idx="401">
                  <c:v>29738</c:v>
                </c:pt>
                <c:pt idx="402">
                  <c:v>29768</c:v>
                </c:pt>
                <c:pt idx="403">
                  <c:v>29799</c:v>
                </c:pt>
                <c:pt idx="404">
                  <c:v>29830</c:v>
                </c:pt>
                <c:pt idx="405">
                  <c:v>29860</c:v>
                </c:pt>
                <c:pt idx="406">
                  <c:v>29891</c:v>
                </c:pt>
                <c:pt idx="407">
                  <c:v>29921</c:v>
                </c:pt>
                <c:pt idx="408">
                  <c:v>29952</c:v>
                </c:pt>
                <c:pt idx="409">
                  <c:v>29983</c:v>
                </c:pt>
                <c:pt idx="410">
                  <c:v>30011</c:v>
                </c:pt>
                <c:pt idx="411">
                  <c:v>30042</c:v>
                </c:pt>
                <c:pt idx="412">
                  <c:v>30072</c:v>
                </c:pt>
                <c:pt idx="413">
                  <c:v>30103</c:v>
                </c:pt>
                <c:pt idx="414">
                  <c:v>30133</c:v>
                </c:pt>
                <c:pt idx="415">
                  <c:v>30164</c:v>
                </c:pt>
                <c:pt idx="416">
                  <c:v>30195</c:v>
                </c:pt>
                <c:pt idx="417">
                  <c:v>30225</c:v>
                </c:pt>
                <c:pt idx="418">
                  <c:v>30256</c:v>
                </c:pt>
                <c:pt idx="419">
                  <c:v>30286</c:v>
                </c:pt>
                <c:pt idx="420">
                  <c:v>30317</c:v>
                </c:pt>
                <c:pt idx="421">
                  <c:v>30348</c:v>
                </c:pt>
                <c:pt idx="422">
                  <c:v>30376</c:v>
                </c:pt>
                <c:pt idx="423">
                  <c:v>30407</c:v>
                </c:pt>
                <c:pt idx="424">
                  <c:v>30437</c:v>
                </c:pt>
                <c:pt idx="425">
                  <c:v>30468</c:v>
                </c:pt>
                <c:pt idx="426">
                  <c:v>30498</c:v>
                </c:pt>
                <c:pt idx="427">
                  <c:v>30529</c:v>
                </c:pt>
                <c:pt idx="428">
                  <c:v>30560</c:v>
                </c:pt>
                <c:pt idx="429">
                  <c:v>30590</c:v>
                </c:pt>
                <c:pt idx="430">
                  <c:v>30621</c:v>
                </c:pt>
                <c:pt idx="431">
                  <c:v>30651</c:v>
                </c:pt>
                <c:pt idx="432">
                  <c:v>30682</c:v>
                </c:pt>
                <c:pt idx="433">
                  <c:v>30713</c:v>
                </c:pt>
                <c:pt idx="434">
                  <c:v>30742</c:v>
                </c:pt>
                <c:pt idx="435">
                  <c:v>30773</c:v>
                </c:pt>
                <c:pt idx="436">
                  <c:v>30803</c:v>
                </c:pt>
                <c:pt idx="437">
                  <c:v>30834</c:v>
                </c:pt>
                <c:pt idx="438">
                  <c:v>30864</c:v>
                </c:pt>
                <c:pt idx="439">
                  <c:v>30895</c:v>
                </c:pt>
                <c:pt idx="440">
                  <c:v>30926</c:v>
                </c:pt>
                <c:pt idx="441">
                  <c:v>30956</c:v>
                </c:pt>
                <c:pt idx="442">
                  <c:v>30987</c:v>
                </c:pt>
                <c:pt idx="443">
                  <c:v>31017</c:v>
                </c:pt>
                <c:pt idx="444">
                  <c:v>31048</c:v>
                </c:pt>
                <c:pt idx="445">
                  <c:v>31079</c:v>
                </c:pt>
                <c:pt idx="446">
                  <c:v>31107</c:v>
                </c:pt>
                <c:pt idx="447">
                  <c:v>31138</c:v>
                </c:pt>
                <c:pt idx="448">
                  <c:v>31168</c:v>
                </c:pt>
                <c:pt idx="449">
                  <c:v>31199</c:v>
                </c:pt>
                <c:pt idx="450">
                  <c:v>31229</c:v>
                </c:pt>
                <c:pt idx="451">
                  <c:v>31260</c:v>
                </c:pt>
                <c:pt idx="452">
                  <c:v>31291</c:v>
                </c:pt>
                <c:pt idx="453">
                  <c:v>31321</c:v>
                </c:pt>
                <c:pt idx="454">
                  <c:v>31352</c:v>
                </c:pt>
                <c:pt idx="455">
                  <c:v>31382</c:v>
                </c:pt>
                <c:pt idx="456">
                  <c:v>31413</c:v>
                </c:pt>
                <c:pt idx="457">
                  <c:v>31444</c:v>
                </c:pt>
                <c:pt idx="458">
                  <c:v>31472</c:v>
                </c:pt>
                <c:pt idx="459">
                  <c:v>31503</c:v>
                </c:pt>
                <c:pt idx="460">
                  <c:v>31533</c:v>
                </c:pt>
                <c:pt idx="461">
                  <c:v>31564</c:v>
                </c:pt>
                <c:pt idx="462">
                  <c:v>31594</c:v>
                </c:pt>
                <c:pt idx="463">
                  <c:v>31625</c:v>
                </c:pt>
                <c:pt idx="464">
                  <c:v>31656</c:v>
                </c:pt>
                <c:pt idx="465">
                  <c:v>31686</c:v>
                </c:pt>
                <c:pt idx="466">
                  <c:v>31717</c:v>
                </c:pt>
                <c:pt idx="467">
                  <c:v>31747</c:v>
                </c:pt>
                <c:pt idx="468">
                  <c:v>31778</c:v>
                </c:pt>
                <c:pt idx="469">
                  <c:v>31809</c:v>
                </c:pt>
                <c:pt idx="470">
                  <c:v>31837</c:v>
                </c:pt>
                <c:pt idx="471">
                  <c:v>31868</c:v>
                </c:pt>
                <c:pt idx="472">
                  <c:v>31898</c:v>
                </c:pt>
                <c:pt idx="473">
                  <c:v>31929</c:v>
                </c:pt>
                <c:pt idx="474">
                  <c:v>31959</c:v>
                </c:pt>
                <c:pt idx="475">
                  <c:v>31990</c:v>
                </c:pt>
                <c:pt idx="476">
                  <c:v>32021</c:v>
                </c:pt>
                <c:pt idx="477">
                  <c:v>32051</c:v>
                </c:pt>
                <c:pt idx="478">
                  <c:v>32082</c:v>
                </c:pt>
                <c:pt idx="479">
                  <c:v>32112</c:v>
                </c:pt>
                <c:pt idx="480">
                  <c:v>32143</c:v>
                </c:pt>
                <c:pt idx="481">
                  <c:v>32174</c:v>
                </c:pt>
                <c:pt idx="482">
                  <c:v>32203</c:v>
                </c:pt>
                <c:pt idx="483">
                  <c:v>32234</c:v>
                </c:pt>
                <c:pt idx="484">
                  <c:v>32264</c:v>
                </c:pt>
                <c:pt idx="485">
                  <c:v>32295</c:v>
                </c:pt>
                <c:pt idx="486">
                  <c:v>32325</c:v>
                </c:pt>
                <c:pt idx="487">
                  <c:v>32356</c:v>
                </c:pt>
                <c:pt idx="488">
                  <c:v>32387</c:v>
                </c:pt>
                <c:pt idx="489">
                  <c:v>32417</c:v>
                </c:pt>
                <c:pt idx="490">
                  <c:v>32448</c:v>
                </c:pt>
                <c:pt idx="491">
                  <c:v>32478</c:v>
                </c:pt>
                <c:pt idx="492">
                  <c:v>32509</c:v>
                </c:pt>
                <c:pt idx="493">
                  <c:v>32540</c:v>
                </c:pt>
                <c:pt idx="494">
                  <c:v>32568</c:v>
                </c:pt>
                <c:pt idx="495">
                  <c:v>32599</c:v>
                </c:pt>
                <c:pt idx="496">
                  <c:v>32629</c:v>
                </c:pt>
                <c:pt idx="497">
                  <c:v>32660</c:v>
                </c:pt>
                <c:pt idx="498">
                  <c:v>32690</c:v>
                </c:pt>
                <c:pt idx="499">
                  <c:v>32721</c:v>
                </c:pt>
                <c:pt idx="500">
                  <c:v>32752</c:v>
                </c:pt>
                <c:pt idx="501">
                  <c:v>32782</c:v>
                </c:pt>
                <c:pt idx="502">
                  <c:v>32813</c:v>
                </c:pt>
                <c:pt idx="503">
                  <c:v>32843</c:v>
                </c:pt>
                <c:pt idx="504">
                  <c:v>32874</c:v>
                </c:pt>
                <c:pt idx="505">
                  <c:v>32905</c:v>
                </c:pt>
                <c:pt idx="506">
                  <c:v>32933</c:v>
                </c:pt>
                <c:pt idx="507">
                  <c:v>32964</c:v>
                </c:pt>
                <c:pt idx="508">
                  <c:v>32994</c:v>
                </c:pt>
                <c:pt idx="509">
                  <c:v>33025</c:v>
                </c:pt>
                <c:pt idx="510">
                  <c:v>33055</c:v>
                </c:pt>
                <c:pt idx="511">
                  <c:v>33086</c:v>
                </c:pt>
                <c:pt idx="512">
                  <c:v>33117</c:v>
                </c:pt>
                <c:pt idx="513">
                  <c:v>33147</c:v>
                </c:pt>
                <c:pt idx="514">
                  <c:v>33178</c:v>
                </c:pt>
                <c:pt idx="515">
                  <c:v>33208</c:v>
                </c:pt>
                <c:pt idx="516">
                  <c:v>33239</c:v>
                </c:pt>
                <c:pt idx="517">
                  <c:v>33270</c:v>
                </c:pt>
                <c:pt idx="518">
                  <c:v>33298</c:v>
                </c:pt>
                <c:pt idx="519">
                  <c:v>33329</c:v>
                </c:pt>
                <c:pt idx="520">
                  <c:v>33359</c:v>
                </c:pt>
                <c:pt idx="521">
                  <c:v>33390</c:v>
                </c:pt>
                <c:pt idx="522">
                  <c:v>33420</c:v>
                </c:pt>
                <c:pt idx="523">
                  <c:v>33451</c:v>
                </c:pt>
                <c:pt idx="524">
                  <c:v>33482</c:v>
                </c:pt>
                <c:pt idx="525">
                  <c:v>33512</c:v>
                </c:pt>
                <c:pt idx="526">
                  <c:v>33543</c:v>
                </c:pt>
                <c:pt idx="527">
                  <c:v>33573</c:v>
                </c:pt>
                <c:pt idx="528">
                  <c:v>33604</c:v>
                </c:pt>
                <c:pt idx="529">
                  <c:v>33635</c:v>
                </c:pt>
                <c:pt idx="530">
                  <c:v>33664</c:v>
                </c:pt>
                <c:pt idx="531">
                  <c:v>33695</c:v>
                </c:pt>
                <c:pt idx="532">
                  <c:v>33725</c:v>
                </c:pt>
                <c:pt idx="533">
                  <c:v>33756</c:v>
                </c:pt>
                <c:pt idx="534">
                  <c:v>33786</c:v>
                </c:pt>
                <c:pt idx="535">
                  <c:v>33817</c:v>
                </c:pt>
                <c:pt idx="536">
                  <c:v>33848</c:v>
                </c:pt>
                <c:pt idx="537">
                  <c:v>33878</c:v>
                </c:pt>
                <c:pt idx="538">
                  <c:v>33909</c:v>
                </c:pt>
                <c:pt idx="539">
                  <c:v>33939</c:v>
                </c:pt>
                <c:pt idx="540">
                  <c:v>33970</c:v>
                </c:pt>
                <c:pt idx="541">
                  <c:v>34001</c:v>
                </c:pt>
                <c:pt idx="542">
                  <c:v>34029</c:v>
                </c:pt>
                <c:pt idx="543">
                  <c:v>34060</c:v>
                </c:pt>
                <c:pt idx="544">
                  <c:v>34090</c:v>
                </c:pt>
                <c:pt idx="545">
                  <c:v>34121</c:v>
                </c:pt>
                <c:pt idx="546">
                  <c:v>34151</c:v>
                </c:pt>
                <c:pt idx="547">
                  <c:v>34182</c:v>
                </c:pt>
                <c:pt idx="548">
                  <c:v>34213</c:v>
                </c:pt>
                <c:pt idx="549">
                  <c:v>34243</c:v>
                </c:pt>
                <c:pt idx="550">
                  <c:v>34274</c:v>
                </c:pt>
                <c:pt idx="551">
                  <c:v>34304</c:v>
                </c:pt>
                <c:pt idx="552">
                  <c:v>34335</c:v>
                </c:pt>
                <c:pt idx="553">
                  <c:v>34366</c:v>
                </c:pt>
                <c:pt idx="554">
                  <c:v>34394</c:v>
                </c:pt>
                <c:pt idx="555">
                  <c:v>34425</c:v>
                </c:pt>
                <c:pt idx="556">
                  <c:v>34455</c:v>
                </c:pt>
                <c:pt idx="557">
                  <c:v>34486</c:v>
                </c:pt>
                <c:pt idx="558">
                  <c:v>34516</c:v>
                </c:pt>
                <c:pt idx="559">
                  <c:v>34547</c:v>
                </c:pt>
                <c:pt idx="560">
                  <c:v>34578</c:v>
                </c:pt>
                <c:pt idx="561">
                  <c:v>34608</c:v>
                </c:pt>
                <c:pt idx="562">
                  <c:v>34639</c:v>
                </c:pt>
                <c:pt idx="563">
                  <c:v>34669</c:v>
                </c:pt>
                <c:pt idx="564">
                  <c:v>34700</c:v>
                </c:pt>
                <c:pt idx="565">
                  <c:v>34731</c:v>
                </c:pt>
                <c:pt idx="566">
                  <c:v>34759</c:v>
                </c:pt>
                <c:pt idx="567">
                  <c:v>34790</c:v>
                </c:pt>
                <c:pt idx="568">
                  <c:v>34820</c:v>
                </c:pt>
                <c:pt idx="569">
                  <c:v>34851</c:v>
                </c:pt>
                <c:pt idx="570">
                  <c:v>34881</c:v>
                </c:pt>
                <c:pt idx="571">
                  <c:v>34912</c:v>
                </c:pt>
                <c:pt idx="572">
                  <c:v>34943</c:v>
                </c:pt>
                <c:pt idx="573">
                  <c:v>34973</c:v>
                </c:pt>
                <c:pt idx="574">
                  <c:v>35004</c:v>
                </c:pt>
                <c:pt idx="575">
                  <c:v>35034</c:v>
                </c:pt>
                <c:pt idx="576">
                  <c:v>35065</c:v>
                </c:pt>
                <c:pt idx="577">
                  <c:v>35096</c:v>
                </c:pt>
                <c:pt idx="578">
                  <c:v>35125</c:v>
                </c:pt>
                <c:pt idx="579">
                  <c:v>35156</c:v>
                </c:pt>
                <c:pt idx="580">
                  <c:v>35186</c:v>
                </c:pt>
                <c:pt idx="581">
                  <c:v>35217</c:v>
                </c:pt>
                <c:pt idx="582">
                  <c:v>35247</c:v>
                </c:pt>
                <c:pt idx="583">
                  <c:v>35278</c:v>
                </c:pt>
                <c:pt idx="584">
                  <c:v>35309</c:v>
                </c:pt>
                <c:pt idx="585">
                  <c:v>35339</c:v>
                </c:pt>
                <c:pt idx="586">
                  <c:v>35370</c:v>
                </c:pt>
                <c:pt idx="587">
                  <c:v>35400</c:v>
                </c:pt>
                <c:pt idx="588">
                  <c:v>35431</c:v>
                </c:pt>
                <c:pt idx="589">
                  <c:v>35462</c:v>
                </c:pt>
                <c:pt idx="590">
                  <c:v>35490</c:v>
                </c:pt>
                <c:pt idx="591">
                  <c:v>35521</c:v>
                </c:pt>
                <c:pt idx="592">
                  <c:v>35551</c:v>
                </c:pt>
                <c:pt idx="593">
                  <c:v>35582</c:v>
                </c:pt>
                <c:pt idx="594">
                  <c:v>35612</c:v>
                </c:pt>
                <c:pt idx="595">
                  <c:v>35643</c:v>
                </c:pt>
                <c:pt idx="596">
                  <c:v>35674</c:v>
                </c:pt>
                <c:pt idx="597">
                  <c:v>35704</c:v>
                </c:pt>
                <c:pt idx="598">
                  <c:v>35735</c:v>
                </c:pt>
                <c:pt idx="599">
                  <c:v>35765</c:v>
                </c:pt>
                <c:pt idx="600">
                  <c:v>35796</c:v>
                </c:pt>
                <c:pt idx="601">
                  <c:v>35827</c:v>
                </c:pt>
                <c:pt idx="602">
                  <c:v>35855</c:v>
                </c:pt>
                <c:pt idx="603">
                  <c:v>35886</c:v>
                </c:pt>
                <c:pt idx="604">
                  <c:v>35916</c:v>
                </c:pt>
                <c:pt idx="605">
                  <c:v>35947</c:v>
                </c:pt>
                <c:pt idx="606">
                  <c:v>35977</c:v>
                </c:pt>
                <c:pt idx="607">
                  <c:v>36008</c:v>
                </c:pt>
                <c:pt idx="608">
                  <c:v>36039</c:v>
                </c:pt>
                <c:pt idx="609">
                  <c:v>36069</c:v>
                </c:pt>
                <c:pt idx="610">
                  <c:v>36100</c:v>
                </c:pt>
                <c:pt idx="611">
                  <c:v>36130</c:v>
                </c:pt>
                <c:pt idx="612">
                  <c:v>36161</c:v>
                </c:pt>
                <c:pt idx="613">
                  <c:v>36192</c:v>
                </c:pt>
                <c:pt idx="614">
                  <c:v>36220</c:v>
                </c:pt>
                <c:pt idx="615">
                  <c:v>36251</c:v>
                </c:pt>
                <c:pt idx="616">
                  <c:v>36281</c:v>
                </c:pt>
                <c:pt idx="617">
                  <c:v>36312</c:v>
                </c:pt>
                <c:pt idx="618">
                  <c:v>36342</c:v>
                </c:pt>
                <c:pt idx="619">
                  <c:v>36373</c:v>
                </c:pt>
                <c:pt idx="620">
                  <c:v>36404</c:v>
                </c:pt>
                <c:pt idx="621">
                  <c:v>36434</c:v>
                </c:pt>
                <c:pt idx="622">
                  <c:v>36465</c:v>
                </c:pt>
                <c:pt idx="623">
                  <c:v>36495</c:v>
                </c:pt>
                <c:pt idx="624">
                  <c:v>36526</c:v>
                </c:pt>
                <c:pt idx="625">
                  <c:v>36557</c:v>
                </c:pt>
                <c:pt idx="626">
                  <c:v>36586</c:v>
                </c:pt>
                <c:pt idx="627">
                  <c:v>36617</c:v>
                </c:pt>
                <c:pt idx="628">
                  <c:v>36647</c:v>
                </c:pt>
                <c:pt idx="629">
                  <c:v>36678</c:v>
                </c:pt>
                <c:pt idx="630">
                  <c:v>36708</c:v>
                </c:pt>
                <c:pt idx="631">
                  <c:v>36739</c:v>
                </c:pt>
                <c:pt idx="632">
                  <c:v>36770</c:v>
                </c:pt>
                <c:pt idx="633">
                  <c:v>36800</c:v>
                </c:pt>
                <c:pt idx="634">
                  <c:v>36831</c:v>
                </c:pt>
                <c:pt idx="635">
                  <c:v>36861</c:v>
                </c:pt>
                <c:pt idx="636">
                  <c:v>36892</c:v>
                </c:pt>
                <c:pt idx="637">
                  <c:v>36923</c:v>
                </c:pt>
                <c:pt idx="638">
                  <c:v>36951</c:v>
                </c:pt>
                <c:pt idx="639">
                  <c:v>36982</c:v>
                </c:pt>
                <c:pt idx="640">
                  <c:v>37012</c:v>
                </c:pt>
                <c:pt idx="641">
                  <c:v>37043</c:v>
                </c:pt>
                <c:pt idx="642">
                  <c:v>37073</c:v>
                </c:pt>
                <c:pt idx="643">
                  <c:v>37104</c:v>
                </c:pt>
                <c:pt idx="644">
                  <c:v>37135</c:v>
                </c:pt>
                <c:pt idx="645">
                  <c:v>37165</c:v>
                </c:pt>
                <c:pt idx="646">
                  <c:v>37196</c:v>
                </c:pt>
                <c:pt idx="647">
                  <c:v>37226</c:v>
                </c:pt>
                <c:pt idx="648">
                  <c:v>37257</c:v>
                </c:pt>
                <c:pt idx="649">
                  <c:v>37288</c:v>
                </c:pt>
                <c:pt idx="650">
                  <c:v>37316</c:v>
                </c:pt>
                <c:pt idx="651">
                  <c:v>37347</c:v>
                </c:pt>
                <c:pt idx="652">
                  <c:v>37377</c:v>
                </c:pt>
                <c:pt idx="653">
                  <c:v>37408</c:v>
                </c:pt>
                <c:pt idx="654">
                  <c:v>37438</c:v>
                </c:pt>
                <c:pt idx="655">
                  <c:v>37469</c:v>
                </c:pt>
                <c:pt idx="656">
                  <c:v>37500</c:v>
                </c:pt>
                <c:pt idx="657">
                  <c:v>37530</c:v>
                </c:pt>
                <c:pt idx="658">
                  <c:v>37561</c:v>
                </c:pt>
                <c:pt idx="659">
                  <c:v>37591</c:v>
                </c:pt>
                <c:pt idx="660">
                  <c:v>37622</c:v>
                </c:pt>
                <c:pt idx="661">
                  <c:v>37653</c:v>
                </c:pt>
                <c:pt idx="662">
                  <c:v>37681</c:v>
                </c:pt>
                <c:pt idx="663">
                  <c:v>37712</c:v>
                </c:pt>
                <c:pt idx="664">
                  <c:v>37742</c:v>
                </c:pt>
                <c:pt idx="665">
                  <c:v>37773</c:v>
                </c:pt>
                <c:pt idx="666">
                  <c:v>37803</c:v>
                </c:pt>
                <c:pt idx="667">
                  <c:v>37834</c:v>
                </c:pt>
                <c:pt idx="668">
                  <c:v>37865</c:v>
                </c:pt>
                <c:pt idx="669">
                  <c:v>37895</c:v>
                </c:pt>
                <c:pt idx="670">
                  <c:v>37926</c:v>
                </c:pt>
                <c:pt idx="671">
                  <c:v>37956</c:v>
                </c:pt>
                <c:pt idx="672">
                  <c:v>37987</c:v>
                </c:pt>
                <c:pt idx="673">
                  <c:v>38018</c:v>
                </c:pt>
                <c:pt idx="674">
                  <c:v>38047</c:v>
                </c:pt>
                <c:pt idx="675">
                  <c:v>38078</c:v>
                </c:pt>
                <c:pt idx="676">
                  <c:v>38108</c:v>
                </c:pt>
                <c:pt idx="677">
                  <c:v>38139</c:v>
                </c:pt>
                <c:pt idx="678">
                  <c:v>38169</c:v>
                </c:pt>
                <c:pt idx="679">
                  <c:v>38200</c:v>
                </c:pt>
                <c:pt idx="680">
                  <c:v>38231</c:v>
                </c:pt>
                <c:pt idx="681">
                  <c:v>38261</c:v>
                </c:pt>
                <c:pt idx="682">
                  <c:v>38292</c:v>
                </c:pt>
                <c:pt idx="683">
                  <c:v>38322</c:v>
                </c:pt>
                <c:pt idx="684">
                  <c:v>38353</c:v>
                </c:pt>
                <c:pt idx="685">
                  <c:v>38384</c:v>
                </c:pt>
                <c:pt idx="686">
                  <c:v>38412</c:v>
                </c:pt>
                <c:pt idx="687">
                  <c:v>38443</c:v>
                </c:pt>
                <c:pt idx="688">
                  <c:v>38473</c:v>
                </c:pt>
                <c:pt idx="689">
                  <c:v>38504</c:v>
                </c:pt>
                <c:pt idx="690">
                  <c:v>38534</c:v>
                </c:pt>
                <c:pt idx="691">
                  <c:v>38565</c:v>
                </c:pt>
                <c:pt idx="692">
                  <c:v>38596</c:v>
                </c:pt>
                <c:pt idx="693">
                  <c:v>38626</c:v>
                </c:pt>
                <c:pt idx="694">
                  <c:v>38657</c:v>
                </c:pt>
                <c:pt idx="695">
                  <c:v>38687</c:v>
                </c:pt>
                <c:pt idx="696">
                  <c:v>38718</c:v>
                </c:pt>
                <c:pt idx="697">
                  <c:v>38749</c:v>
                </c:pt>
                <c:pt idx="698">
                  <c:v>38777</c:v>
                </c:pt>
                <c:pt idx="699">
                  <c:v>38808</c:v>
                </c:pt>
                <c:pt idx="700">
                  <c:v>38838</c:v>
                </c:pt>
                <c:pt idx="701">
                  <c:v>38869</c:v>
                </c:pt>
                <c:pt idx="702">
                  <c:v>38899</c:v>
                </c:pt>
                <c:pt idx="703">
                  <c:v>38930</c:v>
                </c:pt>
                <c:pt idx="704">
                  <c:v>38961</c:v>
                </c:pt>
                <c:pt idx="705">
                  <c:v>38991</c:v>
                </c:pt>
                <c:pt idx="706">
                  <c:v>39022</c:v>
                </c:pt>
                <c:pt idx="707">
                  <c:v>39052</c:v>
                </c:pt>
                <c:pt idx="708">
                  <c:v>39083</c:v>
                </c:pt>
                <c:pt idx="709">
                  <c:v>39114</c:v>
                </c:pt>
                <c:pt idx="710">
                  <c:v>39142</c:v>
                </c:pt>
                <c:pt idx="711">
                  <c:v>39173</c:v>
                </c:pt>
                <c:pt idx="712">
                  <c:v>39203</c:v>
                </c:pt>
                <c:pt idx="713">
                  <c:v>39234</c:v>
                </c:pt>
                <c:pt idx="714">
                  <c:v>39264</c:v>
                </c:pt>
                <c:pt idx="715">
                  <c:v>39295</c:v>
                </c:pt>
                <c:pt idx="716">
                  <c:v>39326</c:v>
                </c:pt>
                <c:pt idx="717">
                  <c:v>39356</c:v>
                </c:pt>
                <c:pt idx="718">
                  <c:v>39387</c:v>
                </c:pt>
                <c:pt idx="719">
                  <c:v>39417</c:v>
                </c:pt>
                <c:pt idx="720">
                  <c:v>39448</c:v>
                </c:pt>
                <c:pt idx="721">
                  <c:v>39479</c:v>
                </c:pt>
                <c:pt idx="722">
                  <c:v>39508</c:v>
                </c:pt>
                <c:pt idx="723">
                  <c:v>39539</c:v>
                </c:pt>
                <c:pt idx="724">
                  <c:v>39569</c:v>
                </c:pt>
                <c:pt idx="725">
                  <c:v>39600</c:v>
                </c:pt>
                <c:pt idx="726">
                  <c:v>39630</c:v>
                </c:pt>
                <c:pt idx="727">
                  <c:v>39661</c:v>
                </c:pt>
                <c:pt idx="728">
                  <c:v>39692</c:v>
                </c:pt>
                <c:pt idx="729">
                  <c:v>39722</c:v>
                </c:pt>
                <c:pt idx="730">
                  <c:v>39753</c:v>
                </c:pt>
                <c:pt idx="731">
                  <c:v>39783</c:v>
                </c:pt>
                <c:pt idx="732">
                  <c:v>39814</c:v>
                </c:pt>
                <c:pt idx="733">
                  <c:v>39845</c:v>
                </c:pt>
                <c:pt idx="734">
                  <c:v>39873</c:v>
                </c:pt>
                <c:pt idx="735">
                  <c:v>39904</c:v>
                </c:pt>
                <c:pt idx="736">
                  <c:v>39934</c:v>
                </c:pt>
                <c:pt idx="737">
                  <c:v>39965</c:v>
                </c:pt>
                <c:pt idx="738">
                  <c:v>39995</c:v>
                </c:pt>
                <c:pt idx="739">
                  <c:v>40026</c:v>
                </c:pt>
                <c:pt idx="740">
                  <c:v>40057</c:v>
                </c:pt>
                <c:pt idx="741">
                  <c:v>40087</c:v>
                </c:pt>
                <c:pt idx="742">
                  <c:v>40118</c:v>
                </c:pt>
                <c:pt idx="743">
                  <c:v>40148</c:v>
                </c:pt>
                <c:pt idx="744">
                  <c:v>40179</c:v>
                </c:pt>
                <c:pt idx="745">
                  <c:v>40210</c:v>
                </c:pt>
                <c:pt idx="746">
                  <c:v>40238</c:v>
                </c:pt>
                <c:pt idx="747">
                  <c:v>40269</c:v>
                </c:pt>
                <c:pt idx="748">
                  <c:v>40299</c:v>
                </c:pt>
                <c:pt idx="749">
                  <c:v>40330</c:v>
                </c:pt>
                <c:pt idx="750">
                  <c:v>40360</c:v>
                </c:pt>
                <c:pt idx="751">
                  <c:v>40391</c:v>
                </c:pt>
                <c:pt idx="752">
                  <c:v>40422</c:v>
                </c:pt>
                <c:pt idx="753">
                  <c:v>40452</c:v>
                </c:pt>
                <c:pt idx="754">
                  <c:v>40483</c:v>
                </c:pt>
                <c:pt idx="755">
                  <c:v>40513</c:v>
                </c:pt>
                <c:pt idx="756">
                  <c:v>40544</c:v>
                </c:pt>
                <c:pt idx="757">
                  <c:v>40575</c:v>
                </c:pt>
                <c:pt idx="758">
                  <c:v>40603</c:v>
                </c:pt>
                <c:pt idx="759">
                  <c:v>40634</c:v>
                </c:pt>
                <c:pt idx="760">
                  <c:v>40664</c:v>
                </c:pt>
                <c:pt idx="761">
                  <c:v>40695</c:v>
                </c:pt>
                <c:pt idx="762">
                  <c:v>40725</c:v>
                </c:pt>
                <c:pt idx="763">
                  <c:v>40756</c:v>
                </c:pt>
                <c:pt idx="764">
                  <c:v>40787</c:v>
                </c:pt>
                <c:pt idx="765">
                  <c:v>40817</c:v>
                </c:pt>
                <c:pt idx="766">
                  <c:v>40848</c:v>
                </c:pt>
                <c:pt idx="767">
                  <c:v>40878</c:v>
                </c:pt>
                <c:pt idx="768">
                  <c:v>40909</c:v>
                </c:pt>
                <c:pt idx="769">
                  <c:v>40940</c:v>
                </c:pt>
                <c:pt idx="770">
                  <c:v>40969</c:v>
                </c:pt>
                <c:pt idx="771">
                  <c:v>41000</c:v>
                </c:pt>
                <c:pt idx="772">
                  <c:v>41030</c:v>
                </c:pt>
                <c:pt idx="773">
                  <c:v>41061</c:v>
                </c:pt>
                <c:pt idx="774">
                  <c:v>41091</c:v>
                </c:pt>
                <c:pt idx="775">
                  <c:v>41122</c:v>
                </c:pt>
                <c:pt idx="776">
                  <c:v>41153</c:v>
                </c:pt>
                <c:pt idx="777">
                  <c:v>41183</c:v>
                </c:pt>
                <c:pt idx="778">
                  <c:v>41214</c:v>
                </c:pt>
                <c:pt idx="779">
                  <c:v>41244</c:v>
                </c:pt>
                <c:pt idx="780">
                  <c:v>41275</c:v>
                </c:pt>
                <c:pt idx="781">
                  <c:v>41306</c:v>
                </c:pt>
                <c:pt idx="782">
                  <c:v>41334</c:v>
                </c:pt>
                <c:pt idx="783">
                  <c:v>41365</c:v>
                </c:pt>
                <c:pt idx="784">
                  <c:v>41395</c:v>
                </c:pt>
                <c:pt idx="785">
                  <c:v>41426</c:v>
                </c:pt>
                <c:pt idx="786">
                  <c:v>41456</c:v>
                </c:pt>
                <c:pt idx="787">
                  <c:v>41487</c:v>
                </c:pt>
                <c:pt idx="788">
                  <c:v>41518</c:v>
                </c:pt>
                <c:pt idx="789">
                  <c:v>41548</c:v>
                </c:pt>
                <c:pt idx="790">
                  <c:v>41579</c:v>
                </c:pt>
                <c:pt idx="791">
                  <c:v>41609</c:v>
                </c:pt>
                <c:pt idx="792">
                  <c:v>41640</c:v>
                </c:pt>
                <c:pt idx="793">
                  <c:v>41671</c:v>
                </c:pt>
                <c:pt idx="794">
                  <c:v>41699</c:v>
                </c:pt>
                <c:pt idx="795">
                  <c:v>41730</c:v>
                </c:pt>
                <c:pt idx="796">
                  <c:v>41760</c:v>
                </c:pt>
                <c:pt idx="797">
                  <c:v>41791</c:v>
                </c:pt>
                <c:pt idx="798">
                  <c:v>41821</c:v>
                </c:pt>
                <c:pt idx="799">
                  <c:v>41852</c:v>
                </c:pt>
                <c:pt idx="800">
                  <c:v>41883</c:v>
                </c:pt>
                <c:pt idx="801">
                  <c:v>41913</c:v>
                </c:pt>
                <c:pt idx="802">
                  <c:v>41944</c:v>
                </c:pt>
                <c:pt idx="803">
                  <c:v>41974</c:v>
                </c:pt>
                <c:pt idx="804">
                  <c:v>42005</c:v>
                </c:pt>
                <c:pt idx="805">
                  <c:v>42036</c:v>
                </c:pt>
                <c:pt idx="806">
                  <c:v>42064</c:v>
                </c:pt>
                <c:pt idx="807">
                  <c:v>42095</c:v>
                </c:pt>
                <c:pt idx="808">
                  <c:v>42125</c:v>
                </c:pt>
                <c:pt idx="809">
                  <c:v>42156</c:v>
                </c:pt>
                <c:pt idx="810">
                  <c:v>42186</c:v>
                </c:pt>
                <c:pt idx="811">
                  <c:v>42217</c:v>
                </c:pt>
                <c:pt idx="812">
                  <c:v>42248</c:v>
                </c:pt>
                <c:pt idx="813">
                  <c:v>42278</c:v>
                </c:pt>
                <c:pt idx="814">
                  <c:v>42309</c:v>
                </c:pt>
                <c:pt idx="815">
                  <c:v>42339</c:v>
                </c:pt>
                <c:pt idx="816">
                  <c:v>42370</c:v>
                </c:pt>
                <c:pt idx="817">
                  <c:v>42401</c:v>
                </c:pt>
                <c:pt idx="818">
                  <c:v>42430</c:v>
                </c:pt>
                <c:pt idx="819">
                  <c:v>42461</c:v>
                </c:pt>
                <c:pt idx="820">
                  <c:v>42491</c:v>
                </c:pt>
                <c:pt idx="821">
                  <c:v>42522</c:v>
                </c:pt>
                <c:pt idx="822">
                  <c:v>42552</c:v>
                </c:pt>
                <c:pt idx="823">
                  <c:v>42583</c:v>
                </c:pt>
                <c:pt idx="824">
                  <c:v>42614</c:v>
                </c:pt>
                <c:pt idx="825">
                  <c:v>42644</c:v>
                </c:pt>
                <c:pt idx="826">
                  <c:v>42675</c:v>
                </c:pt>
                <c:pt idx="827">
                  <c:v>42705</c:v>
                </c:pt>
                <c:pt idx="828">
                  <c:v>42736</c:v>
                </c:pt>
                <c:pt idx="829">
                  <c:v>42767</c:v>
                </c:pt>
                <c:pt idx="830">
                  <c:v>42795</c:v>
                </c:pt>
                <c:pt idx="831">
                  <c:v>42826</c:v>
                </c:pt>
                <c:pt idx="832">
                  <c:v>42856</c:v>
                </c:pt>
                <c:pt idx="833">
                  <c:v>42887</c:v>
                </c:pt>
                <c:pt idx="834">
                  <c:v>42917</c:v>
                </c:pt>
                <c:pt idx="835">
                  <c:v>42948</c:v>
                </c:pt>
                <c:pt idx="836">
                  <c:v>42979</c:v>
                </c:pt>
                <c:pt idx="837">
                  <c:v>43009</c:v>
                </c:pt>
                <c:pt idx="838">
                  <c:v>43040</c:v>
                </c:pt>
                <c:pt idx="839">
                  <c:v>43070</c:v>
                </c:pt>
                <c:pt idx="840">
                  <c:v>43101</c:v>
                </c:pt>
                <c:pt idx="841">
                  <c:v>43132</c:v>
                </c:pt>
                <c:pt idx="842">
                  <c:v>43160</c:v>
                </c:pt>
                <c:pt idx="843">
                  <c:v>43191</c:v>
                </c:pt>
                <c:pt idx="844">
                  <c:v>43221</c:v>
                </c:pt>
                <c:pt idx="845">
                  <c:v>43252</c:v>
                </c:pt>
                <c:pt idx="846">
                  <c:v>43282</c:v>
                </c:pt>
                <c:pt idx="847">
                  <c:v>43313</c:v>
                </c:pt>
                <c:pt idx="848">
                  <c:v>43344</c:v>
                </c:pt>
                <c:pt idx="849">
                  <c:v>43374</c:v>
                </c:pt>
                <c:pt idx="850">
                  <c:v>43405</c:v>
                </c:pt>
                <c:pt idx="851">
                  <c:v>43435</c:v>
                </c:pt>
                <c:pt idx="852">
                  <c:v>43466</c:v>
                </c:pt>
                <c:pt idx="853">
                  <c:v>43497</c:v>
                </c:pt>
                <c:pt idx="854">
                  <c:v>43525</c:v>
                </c:pt>
                <c:pt idx="855">
                  <c:v>43556</c:v>
                </c:pt>
                <c:pt idx="856">
                  <c:v>43586</c:v>
                </c:pt>
                <c:pt idx="857">
                  <c:v>43617</c:v>
                </c:pt>
                <c:pt idx="858">
                  <c:v>43647</c:v>
                </c:pt>
                <c:pt idx="859">
                  <c:v>43678</c:v>
                </c:pt>
                <c:pt idx="860">
                  <c:v>43709</c:v>
                </c:pt>
                <c:pt idx="861">
                  <c:v>43739</c:v>
                </c:pt>
                <c:pt idx="862">
                  <c:v>43770</c:v>
                </c:pt>
                <c:pt idx="863">
                  <c:v>43800</c:v>
                </c:pt>
                <c:pt idx="864">
                  <c:v>43831</c:v>
                </c:pt>
                <c:pt idx="865">
                  <c:v>43862</c:v>
                </c:pt>
                <c:pt idx="866">
                  <c:v>43891</c:v>
                </c:pt>
                <c:pt idx="867">
                  <c:v>43922</c:v>
                </c:pt>
                <c:pt idx="868">
                  <c:v>43952</c:v>
                </c:pt>
                <c:pt idx="869">
                  <c:v>43983</c:v>
                </c:pt>
                <c:pt idx="870">
                  <c:v>44013</c:v>
                </c:pt>
                <c:pt idx="871">
                  <c:v>44044</c:v>
                </c:pt>
                <c:pt idx="872">
                  <c:v>44075</c:v>
                </c:pt>
                <c:pt idx="873">
                  <c:v>44105</c:v>
                </c:pt>
                <c:pt idx="874">
                  <c:v>44136</c:v>
                </c:pt>
                <c:pt idx="875">
                  <c:v>44166</c:v>
                </c:pt>
                <c:pt idx="876">
                  <c:v>44197</c:v>
                </c:pt>
                <c:pt idx="877">
                  <c:v>44228</c:v>
                </c:pt>
                <c:pt idx="878">
                  <c:v>44256</c:v>
                </c:pt>
                <c:pt idx="879">
                  <c:v>44287</c:v>
                </c:pt>
              </c:numCache>
            </c:numRef>
          </c:cat>
          <c:val>
            <c:numRef>
              <c:f>Sheet1!$B$4:$B$883</c:f>
              <c:numCache>
                <c:formatCode>0.0</c:formatCode>
                <c:ptCount val="880"/>
                <c:pt idx="0">
                  <c:v>3.4</c:v>
                </c:pt>
                <c:pt idx="1">
                  <c:v>3.8</c:v>
                </c:pt>
                <c:pt idx="2">
                  <c:v>4</c:v>
                </c:pt>
                <c:pt idx="3">
                  <c:v>3.9</c:v>
                </c:pt>
                <c:pt idx="4">
                  <c:v>3.5</c:v>
                </c:pt>
                <c:pt idx="5">
                  <c:v>3.6</c:v>
                </c:pt>
                <c:pt idx="6">
                  <c:v>3.6</c:v>
                </c:pt>
                <c:pt idx="7">
                  <c:v>3.9</c:v>
                </c:pt>
                <c:pt idx="8">
                  <c:v>3.8</c:v>
                </c:pt>
                <c:pt idx="9">
                  <c:v>3.7</c:v>
                </c:pt>
                <c:pt idx="10">
                  <c:v>3.8</c:v>
                </c:pt>
                <c:pt idx="11">
                  <c:v>4</c:v>
                </c:pt>
                <c:pt idx="12">
                  <c:v>4.3</c:v>
                </c:pt>
                <c:pt idx="13">
                  <c:v>4.7</c:v>
                </c:pt>
                <c:pt idx="14">
                  <c:v>5</c:v>
                </c:pt>
                <c:pt idx="15">
                  <c:v>5.3</c:v>
                </c:pt>
                <c:pt idx="16">
                  <c:v>6.1</c:v>
                </c:pt>
                <c:pt idx="17">
                  <c:v>6.2</c:v>
                </c:pt>
                <c:pt idx="18">
                  <c:v>6.7</c:v>
                </c:pt>
                <c:pt idx="19">
                  <c:v>6.8</c:v>
                </c:pt>
                <c:pt idx="20">
                  <c:v>6.6</c:v>
                </c:pt>
                <c:pt idx="21">
                  <c:v>7.9</c:v>
                </c:pt>
                <c:pt idx="22">
                  <c:v>6.4</c:v>
                </c:pt>
                <c:pt idx="23">
                  <c:v>6.6</c:v>
                </c:pt>
                <c:pt idx="24">
                  <c:v>6.5</c:v>
                </c:pt>
                <c:pt idx="25">
                  <c:v>6.4</c:v>
                </c:pt>
                <c:pt idx="26">
                  <c:v>6.3</c:v>
                </c:pt>
                <c:pt idx="27">
                  <c:v>5.8</c:v>
                </c:pt>
                <c:pt idx="28">
                  <c:v>5.5</c:v>
                </c:pt>
                <c:pt idx="29">
                  <c:v>5.4</c:v>
                </c:pt>
                <c:pt idx="30">
                  <c:v>5</c:v>
                </c:pt>
                <c:pt idx="31">
                  <c:v>4.5</c:v>
                </c:pt>
                <c:pt idx="32">
                  <c:v>4.4000000000000004</c:v>
                </c:pt>
                <c:pt idx="33">
                  <c:v>4.2</c:v>
                </c:pt>
                <c:pt idx="34">
                  <c:v>4.2</c:v>
                </c:pt>
                <c:pt idx="35">
                  <c:v>4.3</c:v>
                </c:pt>
                <c:pt idx="36">
                  <c:v>3.7</c:v>
                </c:pt>
                <c:pt idx="37">
                  <c:v>3.4</c:v>
                </c:pt>
                <c:pt idx="38">
                  <c:v>3.4</c:v>
                </c:pt>
                <c:pt idx="39">
                  <c:v>3.1</c:v>
                </c:pt>
                <c:pt idx="40">
                  <c:v>3</c:v>
                </c:pt>
                <c:pt idx="41">
                  <c:v>3.2</c:v>
                </c:pt>
                <c:pt idx="42">
                  <c:v>3.1</c:v>
                </c:pt>
                <c:pt idx="43">
                  <c:v>3.1</c:v>
                </c:pt>
                <c:pt idx="44">
                  <c:v>3.3</c:v>
                </c:pt>
                <c:pt idx="45">
                  <c:v>3.5</c:v>
                </c:pt>
                <c:pt idx="46">
                  <c:v>3.5</c:v>
                </c:pt>
                <c:pt idx="47">
                  <c:v>3.1</c:v>
                </c:pt>
                <c:pt idx="48">
                  <c:v>3.2</c:v>
                </c:pt>
                <c:pt idx="49">
                  <c:v>3.1</c:v>
                </c:pt>
                <c:pt idx="50">
                  <c:v>2.9</c:v>
                </c:pt>
                <c:pt idx="51">
                  <c:v>2.9</c:v>
                </c:pt>
                <c:pt idx="52">
                  <c:v>3</c:v>
                </c:pt>
                <c:pt idx="53">
                  <c:v>3</c:v>
                </c:pt>
                <c:pt idx="54">
                  <c:v>3.2</c:v>
                </c:pt>
                <c:pt idx="55">
                  <c:v>3.4</c:v>
                </c:pt>
                <c:pt idx="56">
                  <c:v>3.1</c:v>
                </c:pt>
                <c:pt idx="57">
                  <c:v>3</c:v>
                </c:pt>
                <c:pt idx="58">
                  <c:v>2.8</c:v>
                </c:pt>
                <c:pt idx="59">
                  <c:v>2.7</c:v>
                </c:pt>
                <c:pt idx="60">
                  <c:v>2.9</c:v>
                </c:pt>
                <c:pt idx="61">
                  <c:v>2.6</c:v>
                </c:pt>
                <c:pt idx="62">
                  <c:v>2.6</c:v>
                </c:pt>
                <c:pt idx="63">
                  <c:v>2.7</c:v>
                </c:pt>
                <c:pt idx="64">
                  <c:v>2.5</c:v>
                </c:pt>
                <c:pt idx="65">
                  <c:v>2.5</c:v>
                </c:pt>
                <c:pt idx="66">
                  <c:v>2.6</c:v>
                </c:pt>
                <c:pt idx="67">
                  <c:v>2.7</c:v>
                </c:pt>
                <c:pt idx="68">
                  <c:v>2.9</c:v>
                </c:pt>
                <c:pt idx="69">
                  <c:v>3.1</c:v>
                </c:pt>
                <c:pt idx="70">
                  <c:v>3.5</c:v>
                </c:pt>
                <c:pt idx="71">
                  <c:v>4.5</c:v>
                </c:pt>
                <c:pt idx="72">
                  <c:v>4.9000000000000004</c:v>
                </c:pt>
                <c:pt idx="73">
                  <c:v>5.2</c:v>
                </c:pt>
                <c:pt idx="74">
                  <c:v>5.7</c:v>
                </c:pt>
                <c:pt idx="75">
                  <c:v>5.9</c:v>
                </c:pt>
                <c:pt idx="76">
                  <c:v>5.9</c:v>
                </c:pt>
                <c:pt idx="77">
                  <c:v>5.6</c:v>
                </c:pt>
                <c:pt idx="78">
                  <c:v>5.8</c:v>
                </c:pt>
                <c:pt idx="79">
                  <c:v>6</c:v>
                </c:pt>
                <c:pt idx="80">
                  <c:v>6.1</c:v>
                </c:pt>
                <c:pt idx="81">
                  <c:v>5.7</c:v>
                </c:pt>
                <c:pt idx="82">
                  <c:v>5.3</c:v>
                </c:pt>
                <c:pt idx="83">
                  <c:v>5</c:v>
                </c:pt>
                <c:pt idx="84">
                  <c:v>4.9000000000000004</c:v>
                </c:pt>
                <c:pt idx="85">
                  <c:v>4.7</c:v>
                </c:pt>
                <c:pt idx="86">
                  <c:v>4.5999999999999996</c:v>
                </c:pt>
                <c:pt idx="87">
                  <c:v>4.7</c:v>
                </c:pt>
                <c:pt idx="88">
                  <c:v>4.3</c:v>
                </c:pt>
                <c:pt idx="89">
                  <c:v>4.2</c:v>
                </c:pt>
                <c:pt idx="90">
                  <c:v>4</c:v>
                </c:pt>
                <c:pt idx="91">
                  <c:v>4.2</c:v>
                </c:pt>
                <c:pt idx="92">
                  <c:v>4.0999999999999996</c:v>
                </c:pt>
                <c:pt idx="93">
                  <c:v>4.3</c:v>
                </c:pt>
                <c:pt idx="94">
                  <c:v>4.2</c:v>
                </c:pt>
                <c:pt idx="95">
                  <c:v>4.2</c:v>
                </c:pt>
                <c:pt idx="96">
                  <c:v>4</c:v>
                </c:pt>
                <c:pt idx="97">
                  <c:v>3.9</c:v>
                </c:pt>
                <c:pt idx="98">
                  <c:v>4.2</c:v>
                </c:pt>
                <c:pt idx="99">
                  <c:v>4</c:v>
                </c:pt>
                <c:pt idx="100">
                  <c:v>4.3</c:v>
                </c:pt>
                <c:pt idx="101">
                  <c:v>4.3</c:v>
                </c:pt>
                <c:pt idx="102">
                  <c:v>4.4000000000000004</c:v>
                </c:pt>
                <c:pt idx="103">
                  <c:v>4.0999999999999996</c:v>
                </c:pt>
                <c:pt idx="104">
                  <c:v>3.9</c:v>
                </c:pt>
                <c:pt idx="105">
                  <c:v>3.9</c:v>
                </c:pt>
                <c:pt idx="106">
                  <c:v>4.3</c:v>
                </c:pt>
                <c:pt idx="107">
                  <c:v>4.2</c:v>
                </c:pt>
                <c:pt idx="108">
                  <c:v>4.2</c:v>
                </c:pt>
                <c:pt idx="109">
                  <c:v>3.9</c:v>
                </c:pt>
                <c:pt idx="110">
                  <c:v>3.7</c:v>
                </c:pt>
                <c:pt idx="111">
                  <c:v>3.9</c:v>
                </c:pt>
                <c:pt idx="112">
                  <c:v>4.0999999999999996</c:v>
                </c:pt>
                <c:pt idx="113">
                  <c:v>4.3</c:v>
                </c:pt>
                <c:pt idx="114">
                  <c:v>4.2</c:v>
                </c:pt>
                <c:pt idx="115">
                  <c:v>4.0999999999999996</c:v>
                </c:pt>
                <c:pt idx="116">
                  <c:v>4.4000000000000004</c:v>
                </c:pt>
                <c:pt idx="117">
                  <c:v>4.5</c:v>
                </c:pt>
                <c:pt idx="118">
                  <c:v>5.0999999999999996</c:v>
                </c:pt>
                <c:pt idx="119">
                  <c:v>5.2</c:v>
                </c:pt>
                <c:pt idx="120">
                  <c:v>5.8</c:v>
                </c:pt>
                <c:pt idx="121">
                  <c:v>6.4</c:v>
                </c:pt>
                <c:pt idx="122">
                  <c:v>6.7</c:v>
                </c:pt>
                <c:pt idx="123">
                  <c:v>7.4</c:v>
                </c:pt>
                <c:pt idx="124">
                  <c:v>7.4</c:v>
                </c:pt>
                <c:pt idx="125">
                  <c:v>7.3</c:v>
                </c:pt>
                <c:pt idx="126">
                  <c:v>7.5</c:v>
                </c:pt>
                <c:pt idx="127">
                  <c:v>7.4</c:v>
                </c:pt>
                <c:pt idx="128">
                  <c:v>7.1</c:v>
                </c:pt>
                <c:pt idx="129">
                  <c:v>6.7</c:v>
                </c:pt>
                <c:pt idx="130">
                  <c:v>6.2</c:v>
                </c:pt>
                <c:pt idx="131">
                  <c:v>6.2</c:v>
                </c:pt>
                <c:pt idx="132">
                  <c:v>6</c:v>
                </c:pt>
                <c:pt idx="133">
                  <c:v>5.9</c:v>
                </c:pt>
                <c:pt idx="134">
                  <c:v>5.6</c:v>
                </c:pt>
                <c:pt idx="135">
                  <c:v>5.2</c:v>
                </c:pt>
                <c:pt idx="136">
                  <c:v>5.0999999999999996</c:v>
                </c:pt>
                <c:pt idx="137">
                  <c:v>5</c:v>
                </c:pt>
                <c:pt idx="138">
                  <c:v>5.0999999999999996</c:v>
                </c:pt>
                <c:pt idx="139">
                  <c:v>5.2</c:v>
                </c:pt>
                <c:pt idx="140">
                  <c:v>5.5</c:v>
                </c:pt>
                <c:pt idx="141">
                  <c:v>5.7</c:v>
                </c:pt>
                <c:pt idx="142">
                  <c:v>5.8</c:v>
                </c:pt>
                <c:pt idx="143">
                  <c:v>5.3</c:v>
                </c:pt>
                <c:pt idx="144">
                  <c:v>5.2</c:v>
                </c:pt>
                <c:pt idx="145">
                  <c:v>4.8</c:v>
                </c:pt>
                <c:pt idx="146">
                  <c:v>5.4</c:v>
                </c:pt>
                <c:pt idx="147">
                  <c:v>5.2</c:v>
                </c:pt>
                <c:pt idx="148">
                  <c:v>5.0999999999999996</c:v>
                </c:pt>
                <c:pt idx="149">
                  <c:v>5.4</c:v>
                </c:pt>
                <c:pt idx="150">
                  <c:v>5.5</c:v>
                </c:pt>
                <c:pt idx="151">
                  <c:v>5.6</c:v>
                </c:pt>
                <c:pt idx="152">
                  <c:v>5.5</c:v>
                </c:pt>
                <c:pt idx="153">
                  <c:v>6.1</c:v>
                </c:pt>
                <c:pt idx="154">
                  <c:v>6.1</c:v>
                </c:pt>
                <c:pt idx="155">
                  <c:v>6.6</c:v>
                </c:pt>
                <c:pt idx="156">
                  <c:v>6.6</c:v>
                </c:pt>
                <c:pt idx="157">
                  <c:v>6.9</c:v>
                </c:pt>
                <c:pt idx="158">
                  <c:v>6.9</c:v>
                </c:pt>
                <c:pt idx="159">
                  <c:v>7</c:v>
                </c:pt>
                <c:pt idx="160">
                  <c:v>7.1</c:v>
                </c:pt>
                <c:pt idx="161">
                  <c:v>6.9</c:v>
                </c:pt>
                <c:pt idx="162">
                  <c:v>7</c:v>
                </c:pt>
                <c:pt idx="163">
                  <c:v>6.6</c:v>
                </c:pt>
                <c:pt idx="164">
                  <c:v>6.7</c:v>
                </c:pt>
                <c:pt idx="165">
                  <c:v>6.5</c:v>
                </c:pt>
                <c:pt idx="166">
                  <c:v>6.1</c:v>
                </c:pt>
                <c:pt idx="167">
                  <c:v>6</c:v>
                </c:pt>
                <c:pt idx="168">
                  <c:v>5.8</c:v>
                </c:pt>
                <c:pt idx="169">
                  <c:v>5.5</c:v>
                </c:pt>
                <c:pt idx="170">
                  <c:v>5.6</c:v>
                </c:pt>
                <c:pt idx="171">
                  <c:v>5.6</c:v>
                </c:pt>
                <c:pt idx="172">
                  <c:v>5.5</c:v>
                </c:pt>
                <c:pt idx="173">
                  <c:v>5.5</c:v>
                </c:pt>
                <c:pt idx="174">
                  <c:v>5.4</c:v>
                </c:pt>
                <c:pt idx="175">
                  <c:v>5.7</c:v>
                </c:pt>
                <c:pt idx="176">
                  <c:v>5.6</c:v>
                </c:pt>
                <c:pt idx="177">
                  <c:v>5.4</c:v>
                </c:pt>
                <c:pt idx="178">
                  <c:v>5.7</c:v>
                </c:pt>
                <c:pt idx="179">
                  <c:v>5.5</c:v>
                </c:pt>
                <c:pt idx="180">
                  <c:v>5.7</c:v>
                </c:pt>
                <c:pt idx="181">
                  <c:v>5.9</c:v>
                </c:pt>
                <c:pt idx="182">
                  <c:v>5.7</c:v>
                </c:pt>
                <c:pt idx="183">
                  <c:v>5.7</c:v>
                </c:pt>
                <c:pt idx="184">
                  <c:v>5.9</c:v>
                </c:pt>
                <c:pt idx="185">
                  <c:v>5.6</c:v>
                </c:pt>
                <c:pt idx="186">
                  <c:v>5.6</c:v>
                </c:pt>
                <c:pt idx="187">
                  <c:v>5.4</c:v>
                </c:pt>
                <c:pt idx="188">
                  <c:v>5.5</c:v>
                </c:pt>
                <c:pt idx="189">
                  <c:v>5.5</c:v>
                </c:pt>
                <c:pt idx="190">
                  <c:v>5.7</c:v>
                </c:pt>
                <c:pt idx="191">
                  <c:v>5.5</c:v>
                </c:pt>
                <c:pt idx="192">
                  <c:v>5.6</c:v>
                </c:pt>
                <c:pt idx="193">
                  <c:v>5.4</c:v>
                </c:pt>
                <c:pt idx="194">
                  <c:v>5.4</c:v>
                </c:pt>
                <c:pt idx="195">
                  <c:v>5.3</c:v>
                </c:pt>
                <c:pt idx="196">
                  <c:v>5.0999999999999996</c:v>
                </c:pt>
                <c:pt idx="197">
                  <c:v>5.2</c:v>
                </c:pt>
                <c:pt idx="198">
                  <c:v>4.9000000000000004</c:v>
                </c:pt>
                <c:pt idx="199">
                  <c:v>5</c:v>
                </c:pt>
                <c:pt idx="200">
                  <c:v>5.0999999999999996</c:v>
                </c:pt>
                <c:pt idx="201">
                  <c:v>5.0999999999999996</c:v>
                </c:pt>
                <c:pt idx="202">
                  <c:v>4.8</c:v>
                </c:pt>
                <c:pt idx="203">
                  <c:v>5</c:v>
                </c:pt>
                <c:pt idx="204">
                  <c:v>4.9000000000000004</c:v>
                </c:pt>
                <c:pt idx="205">
                  <c:v>5.0999999999999996</c:v>
                </c:pt>
                <c:pt idx="206">
                  <c:v>4.7</c:v>
                </c:pt>
                <c:pt idx="207">
                  <c:v>4.8</c:v>
                </c:pt>
                <c:pt idx="208">
                  <c:v>4.5999999999999996</c:v>
                </c:pt>
                <c:pt idx="209">
                  <c:v>4.5999999999999996</c:v>
                </c:pt>
                <c:pt idx="210">
                  <c:v>4.4000000000000004</c:v>
                </c:pt>
                <c:pt idx="211">
                  <c:v>4.4000000000000004</c:v>
                </c:pt>
                <c:pt idx="212">
                  <c:v>4.3</c:v>
                </c:pt>
                <c:pt idx="213">
                  <c:v>4.2</c:v>
                </c:pt>
                <c:pt idx="214">
                  <c:v>4.0999999999999996</c:v>
                </c:pt>
                <c:pt idx="215">
                  <c:v>4</c:v>
                </c:pt>
                <c:pt idx="216">
                  <c:v>4</c:v>
                </c:pt>
                <c:pt idx="217">
                  <c:v>3.8</c:v>
                </c:pt>
                <c:pt idx="218">
                  <c:v>3.8</c:v>
                </c:pt>
                <c:pt idx="219">
                  <c:v>3.8</c:v>
                </c:pt>
                <c:pt idx="220">
                  <c:v>3.9</c:v>
                </c:pt>
                <c:pt idx="221">
                  <c:v>3.8</c:v>
                </c:pt>
                <c:pt idx="222">
                  <c:v>3.8</c:v>
                </c:pt>
                <c:pt idx="223">
                  <c:v>3.8</c:v>
                </c:pt>
                <c:pt idx="224">
                  <c:v>3.7</c:v>
                </c:pt>
                <c:pt idx="225">
                  <c:v>3.7</c:v>
                </c:pt>
                <c:pt idx="226">
                  <c:v>3.6</c:v>
                </c:pt>
                <c:pt idx="227">
                  <c:v>3.8</c:v>
                </c:pt>
                <c:pt idx="228">
                  <c:v>3.9</c:v>
                </c:pt>
                <c:pt idx="229">
                  <c:v>3.8</c:v>
                </c:pt>
                <c:pt idx="230">
                  <c:v>3.8</c:v>
                </c:pt>
                <c:pt idx="231">
                  <c:v>3.8</c:v>
                </c:pt>
                <c:pt idx="232">
                  <c:v>3.8</c:v>
                </c:pt>
                <c:pt idx="233">
                  <c:v>3.9</c:v>
                </c:pt>
                <c:pt idx="234">
                  <c:v>3.8</c:v>
                </c:pt>
                <c:pt idx="235">
                  <c:v>3.8</c:v>
                </c:pt>
                <c:pt idx="236">
                  <c:v>3.8</c:v>
                </c:pt>
                <c:pt idx="237">
                  <c:v>4</c:v>
                </c:pt>
                <c:pt idx="238">
                  <c:v>3.9</c:v>
                </c:pt>
                <c:pt idx="239">
                  <c:v>3.8</c:v>
                </c:pt>
                <c:pt idx="240">
                  <c:v>3.7</c:v>
                </c:pt>
                <c:pt idx="241">
                  <c:v>3.8</c:v>
                </c:pt>
                <c:pt idx="242">
                  <c:v>3.7</c:v>
                </c:pt>
                <c:pt idx="243">
                  <c:v>3.5</c:v>
                </c:pt>
                <c:pt idx="244">
                  <c:v>3.5</c:v>
                </c:pt>
                <c:pt idx="245">
                  <c:v>3.7</c:v>
                </c:pt>
                <c:pt idx="246">
                  <c:v>3.7</c:v>
                </c:pt>
                <c:pt idx="247">
                  <c:v>3.5</c:v>
                </c:pt>
                <c:pt idx="248">
                  <c:v>3.4</c:v>
                </c:pt>
                <c:pt idx="249">
                  <c:v>3.4</c:v>
                </c:pt>
                <c:pt idx="250">
                  <c:v>3.4</c:v>
                </c:pt>
                <c:pt idx="251">
                  <c:v>3.4</c:v>
                </c:pt>
                <c:pt idx="252">
                  <c:v>3.4</c:v>
                </c:pt>
                <c:pt idx="253">
                  <c:v>3.4</c:v>
                </c:pt>
                <c:pt idx="254">
                  <c:v>3.4</c:v>
                </c:pt>
                <c:pt idx="255">
                  <c:v>3.4</c:v>
                </c:pt>
                <c:pt idx="256">
                  <c:v>3.4</c:v>
                </c:pt>
                <c:pt idx="257">
                  <c:v>3.5</c:v>
                </c:pt>
                <c:pt idx="258">
                  <c:v>3.5</c:v>
                </c:pt>
                <c:pt idx="259">
                  <c:v>3.5</c:v>
                </c:pt>
                <c:pt idx="260">
                  <c:v>3.7</c:v>
                </c:pt>
                <c:pt idx="261">
                  <c:v>3.7</c:v>
                </c:pt>
                <c:pt idx="262">
                  <c:v>3.5</c:v>
                </c:pt>
                <c:pt idx="263">
                  <c:v>3.5</c:v>
                </c:pt>
                <c:pt idx="264">
                  <c:v>3.9</c:v>
                </c:pt>
                <c:pt idx="265">
                  <c:v>4.2</c:v>
                </c:pt>
                <c:pt idx="266">
                  <c:v>4.4000000000000004</c:v>
                </c:pt>
                <c:pt idx="267">
                  <c:v>4.5999999999999996</c:v>
                </c:pt>
                <c:pt idx="268">
                  <c:v>4.8</c:v>
                </c:pt>
                <c:pt idx="269">
                  <c:v>4.9000000000000004</c:v>
                </c:pt>
                <c:pt idx="270">
                  <c:v>5</c:v>
                </c:pt>
                <c:pt idx="271">
                  <c:v>5.0999999999999996</c:v>
                </c:pt>
                <c:pt idx="272">
                  <c:v>5.4</c:v>
                </c:pt>
                <c:pt idx="273">
                  <c:v>5.5</c:v>
                </c:pt>
                <c:pt idx="274">
                  <c:v>5.9</c:v>
                </c:pt>
                <c:pt idx="275">
                  <c:v>6.1</c:v>
                </c:pt>
                <c:pt idx="276">
                  <c:v>5.9</c:v>
                </c:pt>
                <c:pt idx="277">
                  <c:v>5.9</c:v>
                </c:pt>
                <c:pt idx="278">
                  <c:v>6</c:v>
                </c:pt>
                <c:pt idx="279">
                  <c:v>5.9</c:v>
                </c:pt>
                <c:pt idx="280">
                  <c:v>5.9</c:v>
                </c:pt>
                <c:pt idx="281">
                  <c:v>5.9</c:v>
                </c:pt>
                <c:pt idx="282">
                  <c:v>6</c:v>
                </c:pt>
                <c:pt idx="283">
                  <c:v>6.1</c:v>
                </c:pt>
                <c:pt idx="284">
                  <c:v>6</c:v>
                </c:pt>
                <c:pt idx="285">
                  <c:v>5.8</c:v>
                </c:pt>
                <c:pt idx="286">
                  <c:v>6</c:v>
                </c:pt>
                <c:pt idx="287">
                  <c:v>6</c:v>
                </c:pt>
                <c:pt idx="288">
                  <c:v>5.8</c:v>
                </c:pt>
                <c:pt idx="289">
                  <c:v>5.7</c:v>
                </c:pt>
                <c:pt idx="290">
                  <c:v>5.8</c:v>
                </c:pt>
                <c:pt idx="291">
                  <c:v>5.7</c:v>
                </c:pt>
                <c:pt idx="292">
                  <c:v>5.7</c:v>
                </c:pt>
                <c:pt idx="293">
                  <c:v>5.7</c:v>
                </c:pt>
                <c:pt idx="294">
                  <c:v>5.6</c:v>
                </c:pt>
                <c:pt idx="295">
                  <c:v>5.6</c:v>
                </c:pt>
                <c:pt idx="296">
                  <c:v>5.5</c:v>
                </c:pt>
                <c:pt idx="297">
                  <c:v>5.6</c:v>
                </c:pt>
                <c:pt idx="298">
                  <c:v>5.3</c:v>
                </c:pt>
                <c:pt idx="299">
                  <c:v>5.2</c:v>
                </c:pt>
                <c:pt idx="300">
                  <c:v>4.9000000000000004</c:v>
                </c:pt>
                <c:pt idx="301">
                  <c:v>5</c:v>
                </c:pt>
                <c:pt idx="302">
                  <c:v>4.9000000000000004</c:v>
                </c:pt>
                <c:pt idx="303">
                  <c:v>5</c:v>
                </c:pt>
                <c:pt idx="304">
                  <c:v>4.9000000000000004</c:v>
                </c:pt>
                <c:pt idx="305">
                  <c:v>4.9000000000000004</c:v>
                </c:pt>
                <c:pt idx="306">
                  <c:v>4.8</c:v>
                </c:pt>
                <c:pt idx="307">
                  <c:v>4.8</c:v>
                </c:pt>
                <c:pt idx="308">
                  <c:v>4.8</c:v>
                </c:pt>
                <c:pt idx="309">
                  <c:v>4.5999999999999996</c:v>
                </c:pt>
                <c:pt idx="310">
                  <c:v>4.8</c:v>
                </c:pt>
                <c:pt idx="311">
                  <c:v>4.9000000000000004</c:v>
                </c:pt>
                <c:pt idx="312">
                  <c:v>5.0999999999999996</c:v>
                </c:pt>
                <c:pt idx="313">
                  <c:v>5.2</c:v>
                </c:pt>
                <c:pt idx="314">
                  <c:v>5.0999999999999996</c:v>
                </c:pt>
                <c:pt idx="315">
                  <c:v>5.0999999999999996</c:v>
                </c:pt>
                <c:pt idx="316">
                  <c:v>5.0999999999999996</c:v>
                </c:pt>
                <c:pt idx="317">
                  <c:v>5.4</c:v>
                </c:pt>
                <c:pt idx="318">
                  <c:v>5.5</c:v>
                </c:pt>
                <c:pt idx="319">
                  <c:v>5.5</c:v>
                </c:pt>
                <c:pt idx="320">
                  <c:v>5.9</c:v>
                </c:pt>
                <c:pt idx="321">
                  <c:v>6</c:v>
                </c:pt>
                <c:pt idx="322">
                  <c:v>6.6</c:v>
                </c:pt>
                <c:pt idx="323">
                  <c:v>7.2</c:v>
                </c:pt>
                <c:pt idx="324">
                  <c:v>8.1</c:v>
                </c:pt>
                <c:pt idx="325">
                  <c:v>8.1</c:v>
                </c:pt>
                <c:pt idx="326">
                  <c:v>8.6</c:v>
                </c:pt>
                <c:pt idx="327">
                  <c:v>8.8000000000000007</c:v>
                </c:pt>
                <c:pt idx="328">
                  <c:v>9</c:v>
                </c:pt>
                <c:pt idx="329">
                  <c:v>8.8000000000000007</c:v>
                </c:pt>
                <c:pt idx="330">
                  <c:v>8.6</c:v>
                </c:pt>
                <c:pt idx="331">
                  <c:v>8.4</c:v>
                </c:pt>
                <c:pt idx="332">
                  <c:v>8.4</c:v>
                </c:pt>
                <c:pt idx="333">
                  <c:v>8.4</c:v>
                </c:pt>
                <c:pt idx="334">
                  <c:v>8.3000000000000007</c:v>
                </c:pt>
                <c:pt idx="335">
                  <c:v>8.1999999999999993</c:v>
                </c:pt>
                <c:pt idx="336">
                  <c:v>7.9</c:v>
                </c:pt>
                <c:pt idx="337">
                  <c:v>7.7</c:v>
                </c:pt>
                <c:pt idx="338">
                  <c:v>7.6</c:v>
                </c:pt>
                <c:pt idx="339">
                  <c:v>7.7</c:v>
                </c:pt>
                <c:pt idx="340">
                  <c:v>7.4</c:v>
                </c:pt>
                <c:pt idx="341">
                  <c:v>7.6</c:v>
                </c:pt>
                <c:pt idx="342">
                  <c:v>7.8</c:v>
                </c:pt>
                <c:pt idx="343">
                  <c:v>7.8</c:v>
                </c:pt>
                <c:pt idx="344">
                  <c:v>7.6</c:v>
                </c:pt>
                <c:pt idx="345">
                  <c:v>7.7</c:v>
                </c:pt>
                <c:pt idx="346">
                  <c:v>7.8</c:v>
                </c:pt>
                <c:pt idx="347">
                  <c:v>7.8</c:v>
                </c:pt>
                <c:pt idx="348">
                  <c:v>7.5</c:v>
                </c:pt>
                <c:pt idx="349">
                  <c:v>7.6</c:v>
                </c:pt>
                <c:pt idx="350">
                  <c:v>7.4</c:v>
                </c:pt>
                <c:pt idx="351">
                  <c:v>7.2</c:v>
                </c:pt>
                <c:pt idx="352">
                  <c:v>7</c:v>
                </c:pt>
                <c:pt idx="353">
                  <c:v>7.2</c:v>
                </c:pt>
                <c:pt idx="354">
                  <c:v>6.9</c:v>
                </c:pt>
                <c:pt idx="355">
                  <c:v>7</c:v>
                </c:pt>
                <c:pt idx="356">
                  <c:v>6.8</c:v>
                </c:pt>
                <c:pt idx="357">
                  <c:v>6.8</c:v>
                </c:pt>
                <c:pt idx="358">
                  <c:v>6.8</c:v>
                </c:pt>
                <c:pt idx="359">
                  <c:v>6.4</c:v>
                </c:pt>
                <c:pt idx="360">
                  <c:v>6.4</c:v>
                </c:pt>
                <c:pt idx="361">
                  <c:v>6.3</c:v>
                </c:pt>
                <c:pt idx="362">
                  <c:v>6.3</c:v>
                </c:pt>
                <c:pt idx="363">
                  <c:v>6.1</c:v>
                </c:pt>
                <c:pt idx="364">
                  <c:v>6</c:v>
                </c:pt>
                <c:pt idx="365">
                  <c:v>5.9</c:v>
                </c:pt>
                <c:pt idx="366">
                  <c:v>6.2</c:v>
                </c:pt>
                <c:pt idx="367">
                  <c:v>5.9</c:v>
                </c:pt>
                <c:pt idx="368">
                  <c:v>6</c:v>
                </c:pt>
                <c:pt idx="369">
                  <c:v>5.8</c:v>
                </c:pt>
                <c:pt idx="370">
                  <c:v>5.9</c:v>
                </c:pt>
                <c:pt idx="371">
                  <c:v>6</c:v>
                </c:pt>
                <c:pt idx="372">
                  <c:v>5.9</c:v>
                </c:pt>
                <c:pt idx="373">
                  <c:v>5.9</c:v>
                </c:pt>
                <c:pt idx="374">
                  <c:v>5.8</c:v>
                </c:pt>
                <c:pt idx="375">
                  <c:v>5.8</c:v>
                </c:pt>
                <c:pt idx="376">
                  <c:v>5.6</c:v>
                </c:pt>
                <c:pt idx="377">
                  <c:v>5.7</c:v>
                </c:pt>
                <c:pt idx="378">
                  <c:v>5.7</c:v>
                </c:pt>
                <c:pt idx="379">
                  <c:v>6</c:v>
                </c:pt>
                <c:pt idx="380">
                  <c:v>5.9</c:v>
                </c:pt>
                <c:pt idx="381">
                  <c:v>6</c:v>
                </c:pt>
                <c:pt idx="382">
                  <c:v>5.9</c:v>
                </c:pt>
                <c:pt idx="383">
                  <c:v>6</c:v>
                </c:pt>
                <c:pt idx="384">
                  <c:v>6.3</c:v>
                </c:pt>
                <c:pt idx="385">
                  <c:v>6.3</c:v>
                </c:pt>
                <c:pt idx="386">
                  <c:v>6.3</c:v>
                </c:pt>
                <c:pt idx="387">
                  <c:v>6.9</c:v>
                </c:pt>
                <c:pt idx="388">
                  <c:v>7.5</c:v>
                </c:pt>
                <c:pt idx="389">
                  <c:v>7.6</c:v>
                </c:pt>
                <c:pt idx="390">
                  <c:v>7.8</c:v>
                </c:pt>
                <c:pt idx="391">
                  <c:v>7.7</c:v>
                </c:pt>
                <c:pt idx="392">
                  <c:v>7.5</c:v>
                </c:pt>
                <c:pt idx="393">
                  <c:v>7.5</c:v>
                </c:pt>
                <c:pt idx="394">
                  <c:v>7.5</c:v>
                </c:pt>
                <c:pt idx="395">
                  <c:v>7.2</c:v>
                </c:pt>
                <c:pt idx="396">
                  <c:v>7.5</c:v>
                </c:pt>
                <c:pt idx="397">
                  <c:v>7.4</c:v>
                </c:pt>
                <c:pt idx="398">
                  <c:v>7.4</c:v>
                </c:pt>
                <c:pt idx="399">
                  <c:v>7.2</c:v>
                </c:pt>
                <c:pt idx="400">
                  <c:v>7.5</c:v>
                </c:pt>
                <c:pt idx="401">
                  <c:v>7.5</c:v>
                </c:pt>
                <c:pt idx="402">
                  <c:v>7.2</c:v>
                </c:pt>
                <c:pt idx="403">
                  <c:v>7.4</c:v>
                </c:pt>
                <c:pt idx="404">
                  <c:v>7.6</c:v>
                </c:pt>
                <c:pt idx="405">
                  <c:v>7.9</c:v>
                </c:pt>
                <c:pt idx="406">
                  <c:v>8.3000000000000007</c:v>
                </c:pt>
                <c:pt idx="407">
                  <c:v>8.5</c:v>
                </c:pt>
                <c:pt idx="408">
                  <c:v>8.6</c:v>
                </c:pt>
                <c:pt idx="409">
                  <c:v>8.9</c:v>
                </c:pt>
                <c:pt idx="410">
                  <c:v>9</c:v>
                </c:pt>
                <c:pt idx="411">
                  <c:v>9.3000000000000007</c:v>
                </c:pt>
                <c:pt idx="412">
                  <c:v>9.4</c:v>
                </c:pt>
                <c:pt idx="413">
                  <c:v>9.6</c:v>
                </c:pt>
                <c:pt idx="414">
                  <c:v>9.8000000000000007</c:v>
                </c:pt>
                <c:pt idx="415">
                  <c:v>9.8000000000000007</c:v>
                </c:pt>
                <c:pt idx="416">
                  <c:v>10.1</c:v>
                </c:pt>
                <c:pt idx="417">
                  <c:v>10.4</c:v>
                </c:pt>
                <c:pt idx="418">
                  <c:v>10.8</c:v>
                </c:pt>
                <c:pt idx="419">
                  <c:v>10.8</c:v>
                </c:pt>
                <c:pt idx="420">
                  <c:v>10.4</c:v>
                </c:pt>
                <c:pt idx="421">
                  <c:v>10.4</c:v>
                </c:pt>
                <c:pt idx="422">
                  <c:v>10.3</c:v>
                </c:pt>
                <c:pt idx="423">
                  <c:v>10.199999999999999</c:v>
                </c:pt>
                <c:pt idx="424">
                  <c:v>10.1</c:v>
                </c:pt>
                <c:pt idx="425">
                  <c:v>10.1</c:v>
                </c:pt>
                <c:pt idx="426">
                  <c:v>9.4</c:v>
                </c:pt>
                <c:pt idx="427">
                  <c:v>9.5</c:v>
                </c:pt>
                <c:pt idx="428">
                  <c:v>9.1999999999999993</c:v>
                </c:pt>
                <c:pt idx="429">
                  <c:v>8.8000000000000007</c:v>
                </c:pt>
                <c:pt idx="430">
                  <c:v>8.5</c:v>
                </c:pt>
                <c:pt idx="431">
                  <c:v>8.3000000000000007</c:v>
                </c:pt>
                <c:pt idx="432">
                  <c:v>8</c:v>
                </c:pt>
                <c:pt idx="433">
                  <c:v>7.8</c:v>
                </c:pt>
                <c:pt idx="434">
                  <c:v>7.8</c:v>
                </c:pt>
                <c:pt idx="435">
                  <c:v>7.7</c:v>
                </c:pt>
                <c:pt idx="436">
                  <c:v>7.4</c:v>
                </c:pt>
                <c:pt idx="437">
                  <c:v>7.2</c:v>
                </c:pt>
                <c:pt idx="438">
                  <c:v>7.5</c:v>
                </c:pt>
                <c:pt idx="439">
                  <c:v>7.5</c:v>
                </c:pt>
                <c:pt idx="440">
                  <c:v>7.3</c:v>
                </c:pt>
                <c:pt idx="441">
                  <c:v>7.4</c:v>
                </c:pt>
                <c:pt idx="442">
                  <c:v>7.2</c:v>
                </c:pt>
                <c:pt idx="443">
                  <c:v>7.3</c:v>
                </c:pt>
                <c:pt idx="444">
                  <c:v>7.3</c:v>
                </c:pt>
                <c:pt idx="445">
                  <c:v>7.2</c:v>
                </c:pt>
                <c:pt idx="446">
                  <c:v>7.2</c:v>
                </c:pt>
                <c:pt idx="447">
                  <c:v>7.3</c:v>
                </c:pt>
                <c:pt idx="448">
                  <c:v>7.2</c:v>
                </c:pt>
                <c:pt idx="449">
                  <c:v>7.4</c:v>
                </c:pt>
                <c:pt idx="450">
                  <c:v>7.4</c:v>
                </c:pt>
                <c:pt idx="451">
                  <c:v>7.1</c:v>
                </c:pt>
                <c:pt idx="452">
                  <c:v>7.1</c:v>
                </c:pt>
                <c:pt idx="453">
                  <c:v>7.1</c:v>
                </c:pt>
                <c:pt idx="454">
                  <c:v>7</c:v>
                </c:pt>
                <c:pt idx="455">
                  <c:v>7</c:v>
                </c:pt>
                <c:pt idx="456">
                  <c:v>6.7</c:v>
                </c:pt>
                <c:pt idx="457">
                  <c:v>7.2</c:v>
                </c:pt>
                <c:pt idx="458">
                  <c:v>7.2</c:v>
                </c:pt>
                <c:pt idx="459">
                  <c:v>7.1</c:v>
                </c:pt>
                <c:pt idx="460">
                  <c:v>7.2</c:v>
                </c:pt>
                <c:pt idx="461">
                  <c:v>7.2</c:v>
                </c:pt>
                <c:pt idx="462">
                  <c:v>7</c:v>
                </c:pt>
                <c:pt idx="463">
                  <c:v>6.9</c:v>
                </c:pt>
                <c:pt idx="464">
                  <c:v>7</c:v>
                </c:pt>
                <c:pt idx="465">
                  <c:v>7</c:v>
                </c:pt>
                <c:pt idx="466">
                  <c:v>6.9</c:v>
                </c:pt>
                <c:pt idx="467">
                  <c:v>6.6</c:v>
                </c:pt>
                <c:pt idx="468">
                  <c:v>6.6</c:v>
                </c:pt>
                <c:pt idx="469">
                  <c:v>6.6</c:v>
                </c:pt>
                <c:pt idx="470">
                  <c:v>6.6</c:v>
                </c:pt>
                <c:pt idx="471">
                  <c:v>6.3</c:v>
                </c:pt>
                <c:pt idx="472">
                  <c:v>6.3</c:v>
                </c:pt>
                <c:pt idx="473">
                  <c:v>6.2</c:v>
                </c:pt>
                <c:pt idx="474">
                  <c:v>6.1</c:v>
                </c:pt>
                <c:pt idx="475">
                  <c:v>6</c:v>
                </c:pt>
                <c:pt idx="476">
                  <c:v>5.9</c:v>
                </c:pt>
                <c:pt idx="477">
                  <c:v>6</c:v>
                </c:pt>
                <c:pt idx="478">
                  <c:v>5.8</c:v>
                </c:pt>
                <c:pt idx="479">
                  <c:v>5.7</c:v>
                </c:pt>
                <c:pt idx="480">
                  <c:v>5.7</c:v>
                </c:pt>
                <c:pt idx="481">
                  <c:v>5.7</c:v>
                </c:pt>
                <c:pt idx="482">
                  <c:v>5.7</c:v>
                </c:pt>
                <c:pt idx="483">
                  <c:v>5.4</c:v>
                </c:pt>
                <c:pt idx="484">
                  <c:v>5.6</c:v>
                </c:pt>
                <c:pt idx="485">
                  <c:v>5.4</c:v>
                </c:pt>
                <c:pt idx="486">
                  <c:v>5.4</c:v>
                </c:pt>
                <c:pt idx="487">
                  <c:v>5.6</c:v>
                </c:pt>
                <c:pt idx="488">
                  <c:v>5.4</c:v>
                </c:pt>
                <c:pt idx="489">
                  <c:v>5.4</c:v>
                </c:pt>
                <c:pt idx="490">
                  <c:v>5.3</c:v>
                </c:pt>
                <c:pt idx="491">
                  <c:v>5.3</c:v>
                </c:pt>
                <c:pt idx="492">
                  <c:v>5.4</c:v>
                </c:pt>
                <c:pt idx="493">
                  <c:v>5.2</c:v>
                </c:pt>
                <c:pt idx="494">
                  <c:v>5</c:v>
                </c:pt>
                <c:pt idx="495">
                  <c:v>5.2</c:v>
                </c:pt>
                <c:pt idx="496">
                  <c:v>5.2</c:v>
                </c:pt>
                <c:pt idx="497">
                  <c:v>5.3</c:v>
                </c:pt>
                <c:pt idx="498">
                  <c:v>5.2</c:v>
                </c:pt>
                <c:pt idx="499">
                  <c:v>5.2</c:v>
                </c:pt>
                <c:pt idx="500">
                  <c:v>5.3</c:v>
                </c:pt>
                <c:pt idx="501">
                  <c:v>5.3</c:v>
                </c:pt>
                <c:pt idx="502">
                  <c:v>5.4</c:v>
                </c:pt>
                <c:pt idx="503">
                  <c:v>5.4</c:v>
                </c:pt>
                <c:pt idx="504">
                  <c:v>5.4</c:v>
                </c:pt>
                <c:pt idx="505">
                  <c:v>5.3</c:v>
                </c:pt>
                <c:pt idx="506">
                  <c:v>5.2</c:v>
                </c:pt>
                <c:pt idx="507">
                  <c:v>5.4</c:v>
                </c:pt>
                <c:pt idx="508">
                  <c:v>5.4</c:v>
                </c:pt>
                <c:pt idx="509">
                  <c:v>5.2</c:v>
                </c:pt>
                <c:pt idx="510">
                  <c:v>5.5</c:v>
                </c:pt>
                <c:pt idx="511">
                  <c:v>5.7</c:v>
                </c:pt>
                <c:pt idx="512">
                  <c:v>5.9</c:v>
                </c:pt>
                <c:pt idx="513">
                  <c:v>5.9</c:v>
                </c:pt>
                <c:pt idx="514">
                  <c:v>6.2</c:v>
                </c:pt>
                <c:pt idx="515">
                  <c:v>6.3</c:v>
                </c:pt>
                <c:pt idx="516">
                  <c:v>6.4</c:v>
                </c:pt>
                <c:pt idx="517">
                  <c:v>6.6</c:v>
                </c:pt>
                <c:pt idx="518">
                  <c:v>6.8</c:v>
                </c:pt>
                <c:pt idx="519">
                  <c:v>6.7</c:v>
                </c:pt>
                <c:pt idx="520">
                  <c:v>6.9</c:v>
                </c:pt>
                <c:pt idx="521">
                  <c:v>6.9</c:v>
                </c:pt>
                <c:pt idx="522">
                  <c:v>6.8</c:v>
                </c:pt>
                <c:pt idx="523">
                  <c:v>6.9</c:v>
                </c:pt>
                <c:pt idx="524">
                  <c:v>6.9</c:v>
                </c:pt>
                <c:pt idx="525">
                  <c:v>7</c:v>
                </c:pt>
                <c:pt idx="526">
                  <c:v>7</c:v>
                </c:pt>
                <c:pt idx="527">
                  <c:v>7.3</c:v>
                </c:pt>
                <c:pt idx="528">
                  <c:v>7.3</c:v>
                </c:pt>
                <c:pt idx="529">
                  <c:v>7.4</c:v>
                </c:pt>
                <c:pt idx="530">
                  <c:v>7.4</c:v>
                </c:pt>
                <c:pt idx="531">
                  <c:v>7.4</c:v>
                </c:pt>
                <c:pt idx="532">
                  <c:v>7.6</c:v>
                </c:pt>
                <c:pt idx="533">
                  <c:v>7.8</c:v>
                </c:pt>
                <c:pt idx="534">
                  <c:v>7.7</c:v>
                </c:pt>
                <c:pt idx="535">
                  <c:v>7.6</c:v>
                </c:pt>
                <c:pt idx="536">
                  <c:v>7.6</c:v>
                </c:pt>
                <c:pt idx="537">
                  <c:v>7.3</c:v>
                </c:pt>
                <c:pt idx="538">
                  <c:v>7.4</c:v>
                </c:pt>
                <c:pt idx="539">
                  <c:v>7.4</c:v>
                </c:pt>
                <c:pt idx="540">
                  <c:v>7.3</c:v>
                </c:pt>
                <c:pt idx="541">
                  <c:v>7.1</c:v>
                </c:pt>
                <c:pt idx="542">
                  <c:v>7</c:v>
                </c:pt>
                <c:pt idx="543">
                  <c:v>7.1</c:v>
                </c:pt>
                <c:pt idx="544">
                  <c:v>7.1</c:v>
                </c:pt>
                <c:pt idx="545">
                  <c:v>7</c:v>
                </c:pt>
                <c:pt idx="546">
                  <c:v>6.9</c:v>
                </c:pt>
                <c:pt idx="547">
                  <c:v>6.8</c:v>
                </c:pt>
                <c:pt idx="548">
                  <c:v>6.7</c:v>
                </c:pt>
                <c:pt idx="549">
                  <c:v>6.8</c:v>
                </c:pt>
                <c:pt idx="550">
                  <c:v>6.6</c:v>
                </c:pt>
                <c:pt idx="551">
                  <c:v>6.5</c:v>
                </c:pt>
                <c:pt idx="552">
                  <c:v>6.6</c:v>
                </c:pt>
                <c:pt idx="553">
                  <c:v>6.6</c:v>
                </c:pt>
                <c:pt idx="554">
                  <c:v>6.5</c:v>
                </c:pt>
                <c:pt idx="555">
                  <c:v>6.4</c:v>
                </c:pt>
                <c:pt idx="556">
                  <c:v>6.1</c:v>
                </c:pt>
                <c:pt idx="557">
                  <c:v>6.1</c:v>
                </c:pt>
                <c:pt idx="558">
                  <c:v>6.1</c:v>
                </c:pt>
                <c:pt idx="559">
                  <c:v>6</c:v>
                </c:pt>
                <c:pt idx="560">
                  <c:v>5.9</c:v>
                </c:pt>
                <c:pt idx="561">
                  <c:v>5.8</c:v>
                </c:pt>
                <c:pt idx="562">
                  <c:v>5.6</c:v>
                </c:pt>
                <c:pt idx="563">
                  <c:v>5.5</c:v>
                </c:pt>
                <c:pt idx="564">
                  <c:v>5.6</c:v>
                </c:pt>
                <c:pt idx="565">
                  <c:v>5.4</c:v>
                </c:pt>
                <c:pt idx="566">
                  <c:v>5.4</c:v>
                </c:pt>
                <c:pt idx="567">
                  <c:v>5.8</c:v>
                </c:pt>
                <c:pt idx="568">
                  <c:v>5.6</c:v>
                </c:pt>
                <c:pt idx="569">
                  <c:v>5.6</c:v>
                </c:pt>
                <c:pt idx="570">
                  <c:v>5.7</c:v>
                </c:pt>
                <c:pt idx="571">
                  <c:v>5.7</c:v>
                </c:pt>
                <c:pt idx="572">
                  <c:v>5.6</c:v>
                </c:pt>
                <c:pt idx="573">
                  <c:v>5.5</c:v>
                </c:pt>
                <c:pt idx="574">
                  <c:v>5.6</c:v>
                </c:pt>
                <c:pt idx="575">
                  <c:v>5.6</c:v>
                </c:pt>
                <c:pt idx="576">
                  <c:v>5.6</c:v>
                </c:pt>
                <c:pt idx="577">
                  <c:v>5.5</c:v>
                </c:pt>
                <c:pt idx="578">
                  <c:v>5.5</c:v>
                </c:pt>
                <c:pt idx="579">
                  <c:v>5.6</c:v>
                </c:pt>
                <c:pt idx="580">
                  <c:v>5.6</c:v>
                </c:pt>
                <c:pt idx="581">
                  <c:v>5.3</c:v>
                </c:pt>
                <c:pt idx="582">
                  <c:v>5.5</c:v>
                </c:pt>
                <c:pt idx="583">
                  <c:v>5.0999999999999996</c:v>
                </c:pt>
                <c:pt idx="584">
                  <c:v>5.2</c:v>
                </c:pt>
                <c:pt idx="585">
                  <c:v>5.2</c:v>
                </c:pt>
                <c:pt idx="586">
                  <c:v>5.4</c:v>
                </c:pt>
                <c:pt idx="587">
                  <c:v>5.4</c:v>
                </c:pt>
                <c:pt idx="588">
                  <c:v>5.3</c:v>
                </c:pt>
                <c:pt idx="589">
                  <c:v>5.2</c:v>
                </c:pt>
                <c:pt idx="590">
                  <c:v>5.2</c:v>
                </c:pt>
                <c:pt idx="591">
                  <c:v>5.0999999999999996</c:v>
                </c:pt>
                <c:pt idx="592">
                  <c:v>4.9000000000000004</c:v>
                </c:pt>
                <c:pt idx="593">
                  <c:v>5</c:v>
                </c:pt>
                <c:pt idx="594">
                  <c:v>4.9000000000000004</c:v>
                </c:pt>
                <c:pt idx="595">
                  <c:v>4.8</c:v>
                </c:pt>
                <c:pt idx="596">
                  <c:v>4.9000000000000004</c:v>
                </c:pt>
                <c:pt idx="597">
                  <c:v>4.7</c:v>
                </c:pt>
                <c:pt idx="598">
                  <c:v>4.5999999999999996</c:v>
                </c:pt>
                <c:pt idx="599">
                  <c:v>4.7</c:v>
                </c:pt>
                <c:pt idx="600">
                  <c:v>4.5999999999999996</c:v>
                </c:pt>
                <c:pt idx="601">
                  <c:v>4.5999999999999996</c:v>
                </c:pt>
                <c:pt idx="602">
                  <c:v>4.7</c:v>
                </c:pt>
                <c:pt idx="603">
                  <c:v>4.3</c:v>
                </c:pt>
                <c:pt idx="604">
                  <c:v>4.4000000000000004</c:v>
                </c:pt>
                <c:pt idx="605">
                  <c:v>4.5</c:v>
                </c:pt>
                <c:pt idx="606">
                  <c:v>4.5</c:v>
                </c:pt>
                <c:pt idx="607">
                  <c:v>4.5</c:v>
                </c:pt>
                <c:pt idx="608">
                  <c:v>4.5999999999999996</c:v>
                </c:pt>
                <c:pt idx="609">
                  <c:v>4.5</c:v>
                </c:pt>
                <c:pt idx="610">
                  <c:v>4.4000000000000004</c:v>
                </c:pt>
                <c:pt idx="611">
                  <c:v>4.4000000000000004</c:v>
                </c:pt>
                <c:pt idx="612">
                  <c:v>4.3</c:v>
                </c:pt>
                <c:pt idx="613">
                  <c:v>4.4000000000000004</c:v>
                </c:pt>
                <c:pt idx="614">
                  <c:v>4.2</c:v>
                </c:pt>
                <c:pt idx="615">
                  <c:v>4.3</c:v>
                </c:pt>
                <c:pt idx="616">
                  <c:v>4.2</c:v>
                </c:pt>
                <c:pt idx="617">
                  <c:v>4.3</c:v>
                </c:pt>
                <c:pt idx="618">
                  <c:v>4.3</c:v>
                </c:pt>
                <c:pt idx="619">
                  <c:v>4.2</c:v>
                </c:pt>
                <c:pt idx="620">
                  <c:v>4.2</c:v>
                </c:pt>
                <c:pt idx="621">
                  <c:v>4.0999999999999996</c:v>
                </c:pt>
                <c:pt idx="622">
                  <c:v>4.0999999999999996</c:v>
                </c:pt>
                <c:pt idx="623">
                  <c:v>4</c:v>
                </c:pt>
                <c:pt idx="624">
                  <c:v>4</c:v>
                </c:pt>
                <c:pt idx="625">
                  <c:v>4.0999999999999996</c:v>
                </c:pt>
                <c:pt idx="626">
                  <c:v>4</c:v>
                </c:pt>
                <c:pt idx="627">
                  <c:v>3.8</c:v>
                </c:pt>
                <c:pt idx="628">
                  <c:v>4</c:v>
                </c:pt>
                <c:pt idx="629">
                  <c:v>4</c:v>
                </c:pt>
                <c:pt idx="630">
                  <c:v>4</c:v>
                </c:pt>
                <c:pt idx="631">
                  <c:v>4.0999999999999996</c:v>
                </c:pt>
                <c:pt idx="632">
                  <c:v>3.9</c:v>
                </c:pt>
                <c:pt idx="633">
                  <c:v>3.9</c:v>
                </c:pt>
                <c:pt idx="634">
                  <c:v>3.9</c:v>
                </c:pt>
                <c:pt idx="635">
                  <c:v>3.9</c:v>
                </c:pt>
                <c:pt idx="636">
                  <c:v>4.2</c:v>
                </c:pt>
                <c:pt idx="637">
                  <c:v>4.2</c:v>
                </c:pt>
                <c:pt idx="638">
                  <c:v>4.3</c:v>
                </c:pt>
                <c:pt idx="639">
                  <c:v>4.4000000000000004</c:v>
                </c:pt>
                <c:pt idx="640">
                  <c:v>4.3</c:v>
                </c:pt>
                <c:pt idx="641">
                  <c:v>4.5</c:v>
                </c:pt>
                <c:pt idx="642">
                  <c:v>4.5999999999999996</c:v>
                </c:pt>
                <c:pt idx="643">
                  <c:v>4.9000000000000004</c:v>
                </c:pt>
                <c:pt idx="644">
                  <c:v>5</c:v>
                </c:pt>
                <c:pt idx="645">
                  <c:v>5.3</c:v>
                </c:pt>
                <c:pt idx="646">
                  <c:v>5.5</c:v>
                </c:pt>
                <c:pt idx="647">
                  <c:v>5.7</c:v>
                </c:pt>
                <c:pt idx="648">
                  <c:v>5.7</c:v>
                </c:pt>
                <c:pt idx="649">
                  <c:v>5.7</c:v>
                </c:pt>
                <c:pt idx="650">
                  <c:v>5.7</c:v>
                </c:pt>
                <c:pt idx="651">
                  <c:v>5.9</c:v>
                </c:pt>
                <c:pt idx="652">
                  <c:v>5.8</c:v>
                </c:pt>
                <c:pt idx="653">
                  <c:v>5.8</c:v>
                </c:pt>
                <c:pt idx="654">
                  <c:v>5.8</c:v>
                </c:pt>
                <c:pt idx="655">
                  <c:v>5.7</c:v>
                </c:pt>
                <c:pt idx="656">
                  <c:v>5.7</c:v>
                </c:pt>
                <c:pt idx="657">
                  <c:v>5.7</c:v>
                </c:pt>
                <c:pt idx="658">
                  <c:v>5.9</c:v>
                </c:pt>
                <c:pt idx="659">
                  <c:v>6</c:v>
                </c:pt>
                <c:pt idx="660">
                  <c:v>5.8</c:v>
                </c:pt>
                <c:pt idx="661">
                  <c:v>5.9</c:v>
                </c:pt>
                <c:pt idx="662">
                  <c:v>5.9</c:v>
                </c:pt>
                <c:pt idx="663">
                  <c:v>6</c:v>
                </c:pt>
                <c:pt idx="664">
                  <c:v>6.1</c:v>
                </c:pt>
                <c:pt idx="665">
                  <c:v>6.3</c:v>
                </c:pt>
                <c:pt idx="666">
                  <c:v>6.2</c:v>
                </c:pt>
                <c:pt idx="667">
                  <c:v>6.1</c:v>
                </c:pt>
                <c:pt idx="668">
                  <c:v>6.1</c:v>
                </c:pt>
                <c:pt idx="669">
                  <c:v>6</c:v>
                </c:pt>
                <c:pt idx="670">
                  <c:v>5.8</c:v>
                </c:pt>
                <c:pt idx="671">
                  <c:v>5.7</c:v>
                </c:pt>
                <c:pt idx="672">
                  <c:v>5.7</c:v>
                </c:pt>
                <c:pt idx="673">
                  <c:v>5.6</c:v>
                </c:pt>
                <c:pt idx="674">
                  <c:v>5.8</c:v>
                </c:pt>
                <c:pt idx="675">
                  <c:v>5.6</c:v>
                </c:pt>
                <c:pt idx="676">
                  <c:v>5.6</c:v>
                </c:pt>
                <c:pt idx="677">
                  <c:v>5.6</c:v>
                </c:pt>
                <c:pt idx="678">
                  <c:v>5.5</c:v>
                </c:pt>
                <c:pt idx="679">
                  <c:v>5.4</c:v>
                </c:pt>
                <c:pt idx="680">
                  <c:v>5.4</c:v>
                </c:pt>
                <c:pt idx="681">
                  <c:v>5.5</c:v>
                </c:pt>
                <c:pt idx="682">
                  <c:v>5.4</c:v>
                </c:pt>
                <c:pt idx="683">
                  <c:v>5.4</c:v>
                </c:pt>
                <c:pt idx="684">
                  <c:v>5.3</c:v>
                </c:pt>
                <c:pt idx="685">
                  <c:v>5.4</c:v>
                </c:pt>
                <c:pt idx="686">
                  <c:v>5.2</c:v>
                </c:pt>
                <c:pt idx="687">
                  <c:v>5.2</c:v>
                </c:pt>
                <c:pt idx="688">
                  <c:v>5.0999999999999996</c:v>
                </c:pt>
                <c:pt idx="689">
                  <c:v>5</c:v>
                </c:pt>
                <c:pt idx="690">
                  <c:v>5</c:v>
                </c:pt>
                <c:pt idx="691">
                  <c:v>4.9000000000000004</c:v>
                </c:pt>
                <c:pt idx="692">
                  <c:v>5</c:v>
                </c:pt>
                <c:pt idx="693">
                  <c:v>5</c:v>
                </c:pt>
                <c:pt idx="694">
                  <c:v>5</c:v>
                </c:pt>
                <c:pt idx="695">
                  <c:v>4.9000000000000004</c:v>
                </c:pt>
                <c:pt idx="696">
                  <c:v>4.7</c:v>
                </c:pt>
                <c:pt idx="697">
                  <c:v>4.8</c:v>
                </c:pt>
                <c:pt idx="698">
                  <c:v>4.7</c:v>
                </c:pt>
                <c:pt idx="699">
                  <c:v>4.7</c:v>
                </c:pt>
                <c:pt idx="700">
                  <c:v>4.5999999999999996</c:v>
                </c:pt>
                <c:pt idx="701">
                  <c:v>4.5999999999999996</c:v>
                </c:pt>
                <c:pt idx="702">
                  <c:v>4.7</c:v>
                </c:pt>
                <c:pt idx="703">
                  <c:v>4.7</c:v>
                </c:pt>
                <c:pt idx="704">
                  <c:v>4.5</c:v>
                </c:pt>
                <c:pt idx="705">
                  <c:v>4.4000000000000004</c:v>
                </c:pt>
                <c:pt idx="706">
                  <c:v>4.5</c:v>
                </c:pt>
                <c:pt idx="707">
                  <c:v>4.4000000000000004</c:v>
                </c:pt>
                <c:pt idx="708">
                  <c:v>4.5999999999999996</c:v>
                </c:pt>
                <c:pt idx="709">
                  <c:v>4.5</c:v>
                </c:pt>
                <c:pt idx="710">
                  <c:v>4.4000000000000004</c:v>
                </c:pt>
                <c:pt idx="711">
                  <c:v>4.5</c:v>
                </c:pt>
                <c:pt idx="712">
                  <c:v>4.4000000000000004</c:v>
                </c:pt>
                <c:pt idx="713">
                  <c:v>4.5999999999999996</c:v>
                </c:pt>
                <c:pt idx="714">
                  <c:v>4.7</c:v>
                </c:pt>
                <c:pt idx="715">
                  <c:v>4.5999999999999996</c:v>
                </c:pt>
                <c:pt idx="716">
                  <c:v>4.7</c:v>
                </c:pt>
                <c:pt idx="717">
                  <c:v>4.7</c:v>
                </c:pt>
                <c:pt idx="718">
                  <c:v>4.7</c:v>
                </c:pt>
                <c:pt idx="719">
                  <c:v>5</c:v>
                </c:pt>
                <c:pt idx="720">
                  <c:v>5</c:v>
                </c:pt>
                <c:pt idx="721">
                  <c:v>4.9000000000000004</c:v>
                </c:pt>
                <c:pt idx="722">
                  <c:v>5.0999999999999996</c:v>
                </c:pt>
                <c:pt idx="723">
                  <c:v>5</c:v>
                </c:pt>
                <c:pt idx="724">
                  <c:v>5.4</c:v>
                </c:pt>
                <c:pt idx="725">
                  <c:v>5.6</c:v>
                </c:pt>
                <c:pt idx="726">
                  <c:v>5.8</c:v>
                </c:pt>
                <c:pt idx="727">
                  <c:v>6.1</c:v>
                </c:pt>
                <c:pt idx="728">
                  <c:v>6.1</c:v>
                </c:pt>
                <c:pt idx="729">
                  <c:v>6.5</c:v>
                </c:pt>
                <c:pt idx="730">
                  <c:v>6.8</c:v>
                </c:pt>
                <c:pt idx="731">
                  <c:v>7.3</c:v>
                </c:pt>
                <c:pt idx="732">
                  <c:v>7.8</c:v>
                </c:pt>
                <c:pt idx="733">
                  <c:v>8.3000000000000007</c:v>
                </c:pt>
                <c:pt idx="734">
                  <c:v>8.6999999999999993</c:v>
                </c:pt>
                <c:pt idx="735">
                  <c:v>9</c:v>
                </c:pt>
                <c:pt idx="736">
                  <c:v>9.4</c:v>
                </c:pt>
                <c:pt idx="737">
                  <c:v>9.5</c:v>
                </c:pt>
                <c:pt idx="738">
                  <c:v>9.5</c:v>
                </c:pt>
                <c:pt idx="739">
                  <c:v>9.6</c:v>
                </c:pt>
                <c:pt idx="740">
                  <c:v>9.8000000000000007</c:v>
                </c:pt>
                <c:pt idx="741">
                  <c:v>10</c:v>
                </c:pt>
                <c:pt idx="742">
                  <c:v>9.9</c:v>
                </c:pt>
                <c:pt idx="743">
                  <c:v>9.9</c:v>
                </c:pt>
                <c:pt idx="744">
                  <c:v>9.8000000000000007</c:v>
                </c:pt>
                <c:pt idx="745">
                  <c:v>9.8000000000000007</c:v>
                </c:pt>
                <c:pt idx="746">
                  <c:v>9.9</c:v>
                </c:pt>
                <c:pt idx="747">
                  <c:v>9.9</c:v>
                </c:pt>
                <c:pt idx="748">
                  <c:v>9.6</c:v>
                </c:pt>
                <c:pt idx="749">
                  <c:v>9.4</c:v>
                </c:pt>
                <c:pt idx="750">
                  <c:v>9.4</c:v>
                </c:pt>
                <c:pt idx="751">
                  <c:v>9.5</c:v>
                </c:pt>
                <c:pt idx="752">
                  <c:v>9.5</c:v>
                </c:pt>
                <c:pt idx="753">
                  <c:v>9.4</c:v>
                </c:pt>
                <c:pt idx="754">
                  <c:v>9.8000000000000007</c:v>
                </c:pt>
                <c:pt idx="755">
                  <c:v>9.3000000000000007</c:v>
                </c:pt>
                <c:pt idx="756">
                  <c:v>9.1</c:v>
                </c:pt>
                <c:pt idx="757">
                  <c:v>9</c:v>
                </c:pt>
                <c:pt idx="758">
                  <c:v>9</c:v>
                </c:pt>
                <c:pt idx="759">
                  <c:v>9.1</c:v>
                </c:pt>
                <c:pt idx="760">
                  <c:v>9</c:v>
                </c:pt>
                <c:pt idx="761">
                  <c:v>9.1</c:v>
                </c:pt>
                <c:pt idx="762">
                  <c:v>9</c:v>
                </c:pt>
                <c:pt idx="763">
                  <c:v>9</c:v>
                </c:pt>
                <c:pt idx="764">
                  <c:v>9</c:v>
                </c:pt>
                <c:pt idx="765">
                  <c:v>8.8000000000000007</c:v>
                </c:pt>
                <c:pt idx="766">
                  <c:v>8.6</c:v>
                </c:pt>
                <c:pt idx="767">
                  <c:v>8.5</c:v>
                </c:pt>
                <c:pt idx="768">
                  <c:v>8.3000000000000007</c:v>
                </c:pt>
                <c:pt idx="769">
                  <c:v>8.3000000000000007</c:v>
                </c:pt>
                <c:pt idx="770">
                  <c:v>8.1999999999999993</c:v>
                </c:pt>
                <c:pt idx="771">
                  <c:v>8.1999999999999993</c:v>
                </c:pt>
                <c:pt idx="772">
                  <c:v>8.1999999999999993</c:v>
                </c:pt>
                <c:pt idx="773">
                  <c:v>8.1999999999999993</c:v>
                </c:pt>
                <c:pt idx="774">
                  <c:v>8.1999999999999993</c:v>
                </c:pt>
                <c:pt idx="775">
                  <c:v>8.1</c:v>
                </c:pt>
                <c:pt idx="776">
                  <c:v>7.8</c:v>
                </c:pt>
                <c:pt idx="777">
                  <c:v>7.8</c:v>
                </c:pt>
                <c:pt idx="778">
                  <c:v>7.7</c:v>
                </c:pt>
                <c:pt idx="779">
                  <c:v>7.9</c:v>
                </c:pt>
                <c:pt idx="780">
                  <c:v>8</c:v>
                </c:pt>
                <c:pt idx="781">
                  <c:v>7.7</c:v>
                </c:pt>
                <c:pt idx="782">
                  <c:v>7.5</c:v>
                </c:pt>
                <c:pt idx="783">
                  <c:v>7.6</c:v>
                </c:pt>
                <c:pt idx="784">
                  <c:v>7.5</c:v>
                </c:pt>
                <c:pt idx="785">
                  <c:v>7.5</c:v>
                </c:pt>
                <c:pt idx="786">
                  <c:v>7.3</c:v>
                </c:pt>
                <c:pt idx="787">
                  <c:v>7.2</c:v>
                </c:pt>
                <c:pt idx="788">
                  <c:v>7.2</c:v>
                </c:pt>
                <c:pt idx="789">
                  <c:v>7.2</c:v>
                </c:pt>
                <c:pt idx="790">
                  <c:v>6.9</c:v>
                </c:pt>
                <c:pt idx="791">
                  <c:v>6.7</c:v>
                </c:pt>
                <c:pt idx="792">
                  <c:v>6.6</c:v>
                </c:pt>
                <c:pt idx="793">
                  <c:v>6.7</c:v>
                </c:pt>
                <c:pt idx="794">
                  <c:v>6.7</c:v>
                </c:pt>
                <c:pt idx="795">
                  <c:v>6.2</c:v>
                </c:pt>
                <c:pt idx="796">
                  <c:v>6.3</c:v>
                </c:pt>
                <c:pt idx="797">
                  <c:v>6.1</c:v>
                </c:pt>
                <c:pt idx="798">
                  <c:v>6.2</c:v>
                </c:pt>
                <c:pt idx="799">
                  <c:v>6.1</c:v>
                </c:pt>
                <c:pt idx="800">
                  <c:v>5.9</c:v>
                </c:pt>
                <c:pt idx="801">
                  <c:v>5.7</c:v>
                </c:pt>
                <c:pt idx="802">
                  <c:v>5.8</c:v>
                </c:pt>
                <c:pt idx="803">
                  <c:v>5.6</c:v>
                </c:pt>
                <c:pt idx="804">
                  <c:v>5.7</c:v>
                </c:pt>
                <c:pt idx="805">
                  <c:v>5.5</c:v>
                </c:pt>
                <c:pt idx="806">
                  <c:v>5.4</c:v>
                </c:pt>
                <c:pt idx="807">
                  <c:v>5.4</c:v>
                </c:pt>
                <c:pt idx="808">
                  <c:v>5.6</c:v>
                </c:pt>
                <c:pt idx="809">
                  <c:v>5.3</c:v>
                </c:pt>
                <c:pt idx="810">
                  <c:v>5.2</c:v>
                </c:pt>
                <c:pt idx="811">
                  <c:v>5.0999999999999996</c:v>
                </c:pt>
                <c:pt idx="812">
                  <c:v>5</c:v>
                </c:pt>
                <c:pt idx="813">
                  <c:v>5</c:v>
                </c:pt>
                <c:pt idx="814">
                  <c:v>5.0999999999999996</c:v>
                </c:pt>
                <c:pt idx="815">
                  <c:v>5</c:v>
                </c:pt>
                <c:pt idx="816">
                  <c:v>4.8</c:v>
                </c:pt>
                <c:pt idx="817">
                  <c:v>4.9000000000000004</c:v>
                </c:pt>
                <c:pt idx="818">
                  <c:v>5</c:v>
                </c:pt>
                <c:pt idx="819">
                  <c:v>5.0999999999999996</c:v>
                </c:pt>
                <c:pt idx="820">
                  <c:v>4.8</c:v>
                </c:pt>
                <c:pt idx="821">
                  <c:v>4.9000000000000004</c:v>
                </c:pt>
                <c:pt idx="822">
                  <c:v>4.8</c:v>
                </c:pt>
                <c:pt idx="823">
                  <c:v>4.9000000000000004</c:v>
                </c:pt>
                <c:pt idx="824">
                  <c:v>5</c:v>
                </c:pt>
                <c:pt idx="825">
                  <c:v>4.9000000000000004</c:v>
                </c:pt>
                <c:pt idx="826">
                  <c:v>4.7</c:v>
                </c:pt>
                <c:pt idx="827">
                  <c:v>4.7</c:v>
                </c:pt>
                <c:pt idx="828">
                  <c:v>4.7</c:v>
                </c:pt>
                <c:pt idx="829">
                  <c:v>4.5999999999999996</c:v>
                </c:pt>
                <c:pt idx="830">
                  <c:v>4.4000000000000004</c:v>
                </c:pt>
                <c:pt idx="831">
                  <c:v>4.5</c:v>
                </c:pt>
                <c:pt idx="832">
                  <c:v>4.4000000000000004</c:v>
                </c:pt>
                <c:pt idx="833">
                  <c:v>4.3</c:v>
                </c:pt>
                <c:pt idx="834">
                  <c:v>4.3</c:v>
                </c:pt>
                <c:pt idx="835">
                  <c:v>4.4000000000000004</c:v>
                </c:pt>
                <c:pt idx="836">
                  <c:v>4.2</c:v>
                </c:pt>
                <c:pt idx="837">
                  <c:v>4.0999999999999996</c:v>
                </c:pt>
                <c:pt idx="838">
                  <c:v>4.2</c:v>
                </c:pt>
                <c:pt idx="839">
                  <c:v>4.0999999999999996</c:v>
                </c:pt>
                <c:pt idx="840">
                  <c:v>4</c:v>
                </c:pt>
                <c:pt idx="841">
                  <c:v>4.0999999999999996</c:v>
                </c:pt>
                <c:pt idx="842">
                  <c:v>4</c:v>
                </c:pt>
                <c:pt idx="843">
                  <c:v>4</c:v>
                </c:pt>
                <c:pt idx="844">
                  <c:v>3.8</c:v>
                </c:pt>
                <c:pt idx="845">
                  <c:v>4</c:v>
                </c:pt>
                <c:pt idx="846">
                  <c:v>3.8</c:v>
                </c:pt>
                <c:pt idx="847">
                  <c:v>3.8</c:v>
                </c:pt>
                <c:pt idx="848">
                  <c:v>3.7</c:v>
                </c:pt>
                <c:pt idx="849">
                  <c:v>3.8</c:v>
                </c:pt>
                <c:pt idx="850">
                  <c:v>3.8</c:v>
                </c:pt>
                <c:pt idx="851">
                  <c:v>3.9</c:v>
                </c:pt>
                <c:pt idx="852">
                  <c:v>4</c:v>
                </c:pt>
                <c:pt idx="853">
                  <c:v>3.8</c:v>
                </c:pt>
                <c:pt idx="854">
                  <c:v>3.8</c:v>
                </c:pt>
                <c:pt idx="855">
                  <c:v>3.7</c:v>
                </c:pt>
                <c:pt idx="856">
                  <c:v>3.7</c:v>
                </c:pt>
                <c:pt idx="857">
                  <c:v>3.6</c:v>
                </c:pt>
                <c:pt idx="858">
                  <c:v>3.6</c:v>
                </c:pt>
                <c:pt idx="859">
                  <c:v>3.7</c:v>
                </c:pt>
                <c:pt idx="860">
                  <c:v>3.5</c:v>
                </c:pt>
                <c:pt idx="861">
                  <c:v>3.6</c:v>
                </c:pt>
                <c:pt idx="862">
                  <c:v>3.6</c:v>
                </c:pt>
                <c:pt idx="863">
                  <c:v>3.6</c:v>
                </c:pt>
                <c:pt idx="864">
                  <c:v>3.5</c:v>
                </c:pt>
                <c:pt idx="865">
                  <c:v>3.5</c:v>
                </c:pt>
                <c:pt idx="866">
                  <c:v>4.4000000000000004</c:v>
                </c:pt>
                <c:pt idx="867">
                  <c:v>14.8</c:v>
                </c:pt>
                <c:pt idx="868">
                  <c:v>13.3</c:v>
                </c:pt>
                <c:pt idx="869">
                  <c:v>11.1</c:v>
                </c:pt>
                <c:pt idx="870">
                  <c:v>10.199999999999999</c:v>
                </c:pt>
                <c:pt idx="871">
                  <c:v>8.4</c:v>
                </c:pt>
                <c:pt idx="872">
                  <c:v>7.8</c:v>
                </c:pt>
                <c:pt idx="873">
                  <c:v>6.9</c:v>
                </c:pt>
                <c:pt idx="874">
                  <c:v>6.7</c:v>
                </c:pt>
                <c:pt idx="875" formatCode="General">
                  <c:v>6.7</c:v>
                </c:pt>
                <c:pt idx="876" formatCode="General">
                  <c:v>6.3</c:v>
                </c:pt>
                <c:pt idx="877" formatCode="General">
                  <c:v>6.2</c:v>
                </c:pt>
                <c:pt idx="878">
                  <c:v>6</c:v>
                </c:pt>
                <c:pt idx="879">
                  <c:v>6.1</c:v>
                </c:pt>
              </c:numCache>
            </c:numRef>
          </c:val>
          <c:smooth val="0"/>
          <c:extLst>
            <c:ext xmlns:c16="http://schemas.microsoft.com/office/drawing/2014/chart" uri="{C3380CC4-5D6E-409C-BE32-E72D297353CC}">
              <c16:uniqueId val="{00000000-94C4-3C43-85E0-6191593F89F3}"/>
            </c:ext>
          </c:extLst>
        </c:ser>
        <c:ser>
          <c:idx val="1"/>
          <c:order val="1"/>
          <c:tx>
            <c:strRef>
              <c:f>Sheet1!$C$3</c:f>
              <c:strCache>
                <c:ptCount val="1"/>
                <c:pt idx="0">
                  <c:v>Men</c:v>
                </c:pt>
              </c:strCache>
            </c:strRef>
          </c:tx>
          <c:spPr>
            <a:ln w="41275" cap="rnd">
              <a:solidFill>
                <a:srgbClr val="000090"/>
              </a:solidFill>
              <a:round/>
            </a:ln>
            <a:effectLst/>
          </c:spPr>
          <c:marker>
            <c:symbol val="none"/>
          </c:marker>
          <c:cat>
            <c:numRef>
              <c:f>Sheet1!$A$4:$A$883</c:f>
              <c:numCache>
                <c:formatCode>mmm\-yy</c:formatCode>
                <c:ptCount val="880"/>
                <c:pt idx="0">
                  <c:v>17533</c:v>
                </c:pt>
                <c:pt idx="1">
                  <c:v>17564</c:v>
                </c:pt>
                <c:pt idx="2">
                  <c:v>17593</c:v>
                </c:pt>
                <c:pt idx="3">
                  <c:v>17624</c:v>
                </c:pt>
                <c:pt idx="4">
                  <c:v>17654</c:v>
                </c:pt>
                <c:pt idx="5">
                  <c:v>17685</c:v>
                </c:pt>
                <c:pt idx="6">
                  <c:v>17715</c:v>
                </c:pt>
                <c:pt idx="7">
                  <c:v>17746</c:v>
                </c:pt>
                <c:pt idx="8">
                  <c:v>17777</c:v>
                </c:pt>
                <c:pt idx="9">
                  <c:v>17807</c:v>
                </c:pt>
                <c:pt idx="10">
                  <c:v>17838</c:v>
                </c:pt>
                <c:pt idx="11">
                  <c:v>17868</c:v>
                </c:pt>
                <c:pt idx="12">
                  <c:v>17899</c:v>
                </c:pt>
                <c:pt idx="13">
                  <c:v>17930</c:v>
                </c:pt>
                <c:pt idx="14">
                  <c:v>17958</c:v>
                </c:pt>
                <c:pt idx="15">
                  <c:v>17989</c:v>
                </c:pt>
                <c:pt idx="16">
                  <c:v>18019</c:v>
                </c:pt>
                <c:pt idx="17">
                  <c:v>18050</c:v>
                </c:pt>
                <c:pt idx="18">
                  <c:v>18080</c:v>
                </c:pt>
                <c:pt idx="19">
                  <c:v>18111</c:v>
                </c:pt>
                <c:pt idx="20">
                  <c:v>18142</c:v>
                </c:pt>
                <c:pt idx="21">
                  <c:v>18172</c:v>
                </c:pt>
                <c:pt idx="22">
                  <c:v>18203</c:v>
                </c:pt>
                <c:pt idx="23">
                  <c:v>18233</c:v>
                </c:pt>
                <c:pt idx="24">
                  <c:v>18264</c:v>
                </c:pt>
                <c:pt idx="25">
                  <c:v>18295</c:v>
                </c:pt>
                <c:pt idx="26">
                  <c:v>18323</c:v>
                </c:pt>
                <c:pt idx="27">
                  <c:v>18354</c:v>
                </c:pt>
                <c:pt idx="28">
                  <c:v>18384</c:v>
                </c:pt>
                <c:pt idx="29">
                  <c:v>18415</c:v>
                </c:pt>
                <c:pt idx="30">
                  <c:v>18445</c:v>
                </c:pt>
                <c:pt idx="31">
                  <c:v>18476</c:v>
                </c:pt>
                <c:pt idx="32">
                  <c:v>18507</c:v>
                </c:pt>
                <c:pt idx="33">
                  <c:v>18537</c:v>
                </c:pt>
                <c:pt idx="34">
                  <c:v>18568</c:v>
                </c:pt>
                <c:pt idx="35">
                  <c:v>18598</c:v>
                </c:pt>
                <c:pt idx="36">
                  <c:v>18629</c:v>
                </c:pt>
                <c:pt idx="37">
                  <c:v>18660</c:v>
                </c:pt>
                <c:pt idx="38">
                  <c:v>18688</c:v>
                </c:pt>
                <c:pt idx="39">
                  <c:v>18719</c:v>
                </c:pt>
                <c:pt idx="40">
                  <c:v>18749</c:v>
                </c:pt>
                <c:pt idx="41">
                  <c:v>18780</c:v>
                </c:pt>
                <c:pt idx="42">
                  <c:v>18810</c:v>
                </c:pt>
                <c:pt idx="43">
                  <c:v>18841</c:v>
                </c:pt>
                <c:pt idx="44">
                  <c:v>18872</c:v>
                </c:pt>
                <c:pt idx="45">
                  <c:v>18902</c:v>
                </c:pt>
                <c:pt idx="46">
                  <c:v>18933</c:v>
                </c:pt>
                <c:pt idx="47">
                  <c:v>18963</c:v>
                </c:pt>
                <c:pt idx="48">
                  <c:v>18994</c:v>
                </c:pt>
                <c:pt idx="49">
                  <c:v>19025</c:v>
                </c:pt>
                <c:pt idx="50">
                  <c:v>19054</c:v>
                </c:pt>
                <c:pt idx="51">
                  <c:v>19085</c:v>
                </c:pt>
                <c:pt idx="52">
                  <c:v>19115</c:v>
                </c:pt>
                <c:pt idx="53">
                  <c:v>19146</c:v>
                </c:pt>
                <c:pt idx="54">
                  <c:v>19176</c:v>
                </c:pt>
                <c:pt idx="55">
                  <c:v>19207</c:v>
                </c:pt>
                <c:pt idx="56">
                  <c:v>19238</c:v>
                </c:pt>
                <c:pt idx="57">
                  <c:v>19268</c:v>
                </c:pt>
                <c:pt idx="58">
                  <c:v>19299</c:v>
                </c:pt>
                <c:pt idx="59">
                  <c:v>19329</c:v>
                </c:pt>
                <c:pt idx="60">
                  <c:v>19360</c:v>
                </c:pt>
                <c:pt idx="61">
                  <c:v>19391</c:v>
                </c:pt>
                <c:pt idx="62">
                  <c:v>19419</c:v>
                </c:pt>
                <c:pt idx="63">
                  <c:v>19450</c:v>
                </c:pt>
                <c:pt idx="64">
                  <c:v>19480</c:v>
                </c:pt>
                <c:pt idx="65">
                  <c:v>19511</c:v>
                </c:pt>
                <c:pt idx="66">
                  <c:v>19541</c:v>
                </c:pt>
                <c:pt idx="67">
                  <c:v>19572</c:v>
                </c:pt>
                <c:pt idx="68">
                  <c:v>19603</c:v>
                </c:pt>
                <c:pt idx="69">
                  <c:v>19633</c:v>
                </c:pt>
                <c:pt idx="70">
                  <c:v>19664</c:v>
                </c:pt>
                <c:pt idx="71">
                  <c:v>19694</c:v>
                </c:pt>
                <c:pt idx="72">
                  <c:v>19725</c:v>
                </c:pt>
                <c:pt idx="73">
                  <c:v>19756</c:v>
                </c:pt>
                <c:pt idx="74">
                  <c:v>19784</c:v>
                </c:pt>
                <c:pt idx="75">
                  <c:v>19815</c:v>
                </c:pt>
                <c:pt idx="76">
                  <c:v>19845</c:v>
                </c:pt>
                <c:pt idx="77">
                  <c:v>19876</c:v>
                </c:pt>
                <c:pt idx="78">
                  <c:v>19906</c:v>
                </c:pt>
                <c:pt idx="79">
                  <c:v>19937</c:v>
                </c:pt>
                <c:pt idx="80">
                  <c:v>19968</c:v>
                </c:pt>
                <c:pt idx="81">
                  <c:v>19998</c:v>
                </c:pt>
                <c:pt idx="82">
                  <c:v>20029</c:v>
                </c:pt>
                <c:pt idx="83">
                  <c:v>20059</c:v>
                </c:pt>
                <c:pt idx="84">
                  <c:v>20090</c:v>
                </c:pt>
                <c:pt idx="85">
                  <c:v>20121</c:v>
                </c:pt>
                <c:pt idx="86">
                  <c:v>20149</c:v>
                </c:pt>
                <c:pt idx="87">
                  <c:v>20180</c:v>
                </c:pt>
                <c:pt idx="88">
                  <c:v>20210</c:v>
                </c:pt>
                <c:pt idx="89">
                  <c:v>20241</c:v>
                </c:pt>
                <c:pt idx="90">
                  <c:v>20271</c:v>
                </c:pt>
                <c:pt idx="91">
                  <c:v>20302</c:v>
                </c:pt>
                <c:pt idx="92">
                  <c:v>20333</c:v>
                </c:pt>
                <c:pt idx="93">
                  <c:v>20363</c:v>
                </c:pt>
                <c:pt idx="94">
                  <c:v>20394</c:v>
                </c:pt>
                <c:pt idx="95">
                  <c:v>20424</c:v>
                </c:pt>
                <c:pt idx="96">
                  <c:v>20455</c:v>
                </c:pt>
                <c:pt idx="97">
                  <c:v>20486</c:v>
                </c:pt>
                <c:pt idx="98">
                  <c:v>20515</c:v>
                </c:pt>
                <c:pt idx="99">
                  <c:v>20546</c:v>
                </c:pt>
                <c:pt idx="100">
                  <c:v>20576</c:v>
                </c:pt>
                <c:pt idx="101">
                  <c:v>20607</c:v>
                </c:pt>
                <c:pt idx="102">
                  <c:v>20637</c:v>
                </c:pt>
                <c:pt idx="103">
                  <c:v>20668</c:v>
                </c:pt>
                <c:pt idx="104">
                  <c:v>20699</c:v>
                </c:pt>
                <c:pt idx="105">
                  <c:v>20729</c:v>
                </c:pt>
                <c:pt idx="106">
                  <c:v>20760</c:v>
                </c:pt>
                <c:pt idx="107">
                  <c:v>20790</c:v>
                </c:pt>
                <c:pt idx="108">
                  <c:v>20821</c:v>
                </c:pt>
                <c:pt idx="109">
                  <c:v>20852</c:v>
                </c:pt>
                <c:pt idx="110">
                  <c:v>20880</c:v>
                </c:pt>
                <c:pt idx="111">
                  <c:v>20911</c:v>
                </c:pt>
                <c:pt idx="112">
                  <c:v>20941</c:v>
                </c:pt>
                <c:pt idx="113">
                  <c:v>20972</c:v>
                </c:pt>
                <c:pt idx="114">
                  <c:v>21002</c:v>
                </c:pt>
                <c:pt idx="115">
                  <c:v>21033</c:v>
                </c:pt>
                <c:pt idx="116">
                  <c:v>21064</c:v>
                </c:pt>
                <c:pt idx="117">
                  <c:v>21094</c:v>
                </c:pt>
                <c:pt idx="118">
                  <c:v>21125</c:v>
                </c:pt>
                <c:pt idx="119">
                  <c:v>21155</c:v>
                </c:pt>
                <c:pt idx="120">
                  <c:v>21186</c:v>
                </c:pt>
                <c:pt idx="121">
                  <c:v>21217</c:v>
                </c:pt>
                <c:pt idx="122">
                  <c:v>21245</c:v>
                </c:pt>
                <c:pt idx="123">
                  <c:v>21276</c:v>
                </c:pt>
                <c:pt idx="124">
                  <c:v>21306</c:v>
                </c:pt>
                <c:pt idx="125">
                  <c:v>21337</c:v>
                </c:pt>
                <c:pt idx="126">
                  <c:v>21367</c:v>
                </c:pt>
                <c:pt idx="127">
                  <c:v>21398</c:v>
                </c:pt>
                <c:pt idx="128">
                  <c:v>21429</c:v>
                </c:pt>
                <c:pt idx="129">
                  <c:v>21459</c:v>
                </c:pt>
                <c:pt idx="130">
                  <c:v>21490</c:v>
                </c:pt>
                <c:pt idx="131">
                  <c:v>21520</c:v>
                </c:pt>
                <c:pt idx="132">
                  <c:v>21551</c:v>
                </c:pt>
                <c:pt idx="133">
                  <c:v>21582</c:v>
                </c:pt>
                <c:pt idx="134">
                  <c:v>21610</c:v>
                </c:pt>
                <c:pt idx="135">
                  <c:v>21641</c:v>
                </c:pt>
                <c:pt idx="136">
                  <c:v>21671</c:v>
                </c:pt>
                <c:pt idx="137">
                  <c:v>21702</c:v>
                </c:pt>
                <c:pt idx="138">
                  <c:v>21732</c:v>
                </c:pt>
                <c:pt idx="139">
                  <c:v>21763</c:v>
                </c:pt>
                <c:pt idx="140">
                  <c:v>21794</c:v>
                </c:pt>
                <c:pt idx="141">
                  <c:v>21824</c:v>
                </c:pt>
                <c:pt idx="142">
                  <c:v>21855</c:v>
                </c:pt>
                <c:pt idx="143">
                  <c:v>21885</c:v>
                </c:pt>
                <c:pt idx="144">
                  <c:v>21916</c:v>
                </c:pt>
                <c:pt idx="145">
                  <c:v>21947</c:v>
                </c:pt>
                <c:pt idx="146">
                  <c:v>21976</c:v>
                </c:pt>
                <c:pt idx="147">
                  <c:v>22007</c:v>
                </c:pt>
                <c:pt idx="148">
                  <c:v>22037</c:v>
                </c:pt>
                <c:pt idx="149">
                  <c:v>22068</c:v>
                </c:pt>
                <c:pt idx="150">
                  <c:v>22098</c:v>
                </c:pt>
                <c:pt idx="151">
                  <c:v>22129</c:v>
                </c:pt>
                <c:pt idx="152">
                  <c:v>22160</c:v>
                </c:pt>
                <c:pt idx="153">
                  <c:v>22190</c:v>
                </c:pt>
                <c:pt idx="154">
                  <c:v>22221</c:v>
                </c:pt>
                <c:pt idx="155">
                  <c:v>22251</c:v>
                </c:pt>
                <c:pt idx="156">
                  <c:v>22282</c:v>
                </c:pt>
                <c:pt idx="157">
                  <c:v>22313</c:v>
                </c:pt>
                <c:pt idx="158">
                  <c:v>22341</c:v>
                </c:pt>
                <c:pt idx="159">
                  <c:v>22372</c:v>
                </c:pt>
                <c:pt idx="160">
                  <c:v>22402</c:v>
                </c:pt>
                <c:pt idx="161">
                  <c:v>22433</c:v>
                </c:pt>
                <c:pt idx="162">
                  <c:v>22463</c:v>
                </c:pt>
                <c:pt idx="163">
                  <c:v>22494</c:v>
                </c:pt>
                <c:pt idx="164">
                  <c:v>22525</c:v>
                </c:pt>
                <c:pt idx="165">
                  <c:v>22555</c:v>
                </c:pt>
                <c:pt idx="166">
                  <c:v>22586</c:v>
                </c:pt>
                <c:pt idx="167">
                  <c:v>22616</c:v>
                </c:pt>
                <c:pt idx="168">
                  <c:v>22647</c:v>
                </c:pt>
                <c:pt idx="169">
                  <c:v>22678</c:v>
                </c:pt>
                <c:pt idx="170">
                  <c:v>22706</c:v>
                </c:pt>
                <c:pt idx="171">
                  <c:v>22737</c:v>
                </c:pt>
                <c:pt idx="172">
                  <c:v>22767</c:v>
                </c:pt>
                <c:pt idx="173">
                  <c:v>22798</c:v>
                </c:pt>
                <c:pt idx="174">
                  <c:v>22828</c:v>
                </c:pt>
                <c:pt idx="175">
                  <c:v>22859</c:v>
                </c:pt>
                <c:pt idx="176">
                  <c:v>22890</c:v>
                </c:pt>
                <c:pt idx="177">
                  <c:v>22920</c:v>
                </c:pt>
                <c:pt idx="178">
                  <c:v>22951</c:v>
                </c:pt>
                <c:pt idx="179">
                  <c:v>22981</c:v>
                </c:pt>
                <c:pt idx="180">
                  <c:v>23012</c:v>
                </c:pt>
                <c:pt idx="181">
                  <c:v>23043</c:v>
                </c:pt>
                <c:pt idx="182">
                  <c:v>23071</c:v>
                </c:pt>
                <c:pt idx="183">
                  <c:v>23102</c:v>
                </c:pt>
                <c:pt idx="184">
                  <c:v>23132</c:v>
                </c:pt>
                <c:pt idx="185">
                  <c:v>23163</c:v>
                </c:pt>
                <c:pt idx="186">
                  <c:v>23193</c:v>
                </c:pt>
                <c:pt idx="187">
                  <c:v>23224</c:v>
                </c:pt>
                <c:pt idx="188">
                  <c:v>23255</c:v>
                </c:pt>
                <c:pt idx="189">
                  <c:v>23285</c:v>
                </c:pt>
                <c:pt idx="190">
                  <c:v>23316</c:v>
                </c:pt>
                <c:pt idx="191">
                  <c:v>23346</c:v>
                </c:pt>
                <c:pt idx="192">
                  <c:v>23377</c:v>
                </c:pt>
                <c:pt idx="193">
                  <c:v>23408</c:v>
                </c:pt>
                <c:pt idx="194">
                  <c:v>23437</c:v>
                </c:pt>
                <c:pt idx="195">
                  <c:v>23468</c:v>
                </c:pt>
                <c:pt idx="196">
                  <c:v>23498</c:v>
                </c:pt>
                <c:pt idx="197">
                  <c:v>23529</c:v>
                </c:pt>
                <c:pt idx="198">
                  <c:v>23559</c:v>
                </c:pt>
                <c:pt idx="199">
                  <c:v>23590</c:v>
                </c:pt>
                <c:pt idx="200">
                  <c:v>23621</c:v>
                </c:pt>
                <c:pt idx="201">
                  <c:v>23651</c:v>
                </c:pt>
                <c:pt idx="202">
                  <c:v>23682</c:v>
                </c:pt>
                <c:pt idx="203">
                  <c:v>23712</c:v>
                </c:pt>
                <c:pt idx="204">
                  <c:v>23743</c:v>
                </c:pt>
                <c:pt idx="205">
                  <c:v>23774</c:v>
                </c:pt>
                <c:pt idx="206">
                  <c:v>23802</c:v>
                </c:pt>
                <c:pt idx="207">
                  <c:v>23833</c:v>
                </c:pt>
                <c:pt idx="208">
                  <c:v>23863</c:v>
                </c:pt>
                <c:pt idx="209">
                  <c:v>23894</c:v>
                </c:pt>
                <c:pt idx="210">
                  <c:v>23924</c:v>
                </c:pt>
                <c:pt idx="211">
                  <c:v>23955</c:v>
                </c:pt>
                <c:pt idx="212">
                  <c:v>23986</c:v>
                </c:pt>
                <c:pt idx="213">
                  <c:v>24016</c:v>
                </c:pt>
                <c:pt idx="214">
                  <c:v>24047</c:v>
                </c:pt>
                <c:pt idx="215">
                  <c:v>24077</c:v>
                </c:pt>
                <c:pt idx="216">
                  <c:v>24108</c:v>
                </c:pt>
                <c:pt idx="217">
                  <c:v>24139</c:v>
                </c:pt>
                <c:pt idx="218">
                  <c:v>24167</c:v>
                </c:pt>
                <c:pt idx="219">
                  <c:v>24198</c:v>
                </c:pt>
                <c:pt idx="220">
                  <c:v>24228</c:v>
                </c:pt>
                <c:pt idx="221">
                  <c:v>24259</c:v>
                </c:pt>
                <c:pt idx="222">
                  <c:v>24289</c:v>
                </c:pt>
                <c:pt idx="223">
                  <c:v>24320</c:v>
                </c:pt>
                <c:pt idx="224">
                  <c:v>24351</c:v>
                </c:pt>
                <c:pt idx="225">
                  <c:v>24381</c:v>
                </c:pt>
                <c:pt idx="226">
                  <c:v>24412</c:v>
                </c:pt>
                <c:pt idx="227">
                  <c:v>24442</c:v>
                </c:pt>
                <c:pt idx="228">
                  <c:v>24473</c:v>
                </c:pt>
                <c:pt idx="229">
                  <c:v>24504</c:v>
                </c:pt>
                <c:pt idx="230">
                  <c:v>24532</c:v>
                </c:pt>
                <c:pt idx="231">
                  <c:v>24563</c:v>
                </c:pt>
                <c:pt idx="232">
                  <c:v>24593</c:v>
                </c:pt>
                <c:pt idx="233">
                  <c:v>24624</c:v>
                </c:pt>
                <c:pt idx="234">
                  <c:v>24654</c:v>
                </c:pt>
                <c:pt idx="235">
                  <c:v>24685</c:v>
                </c:pt>
                <c:pt idx="236">
                  <c:v>24716</c:v>
                </c:pt>
                <c:pt idx="237">
                  <c:v>24746</c:v>
                </c:pt>
                <c:pt idx="238">
                  <c:v>24777</c:v>
                </c:pt>
                <c:pt idx="239">
                  <c:v>24807</c:v>
                </c:pt>
                <c:pt idx="240">
                  <c:v>24838</c:v>
                </c:pt>
                <c:pt idx="241">
                  <c:v>24869</c:v>
                </c:pt>
                <c:pt idx="242">
                  <c:v>24898</c:v>
                </c:pt>
                <c:pt idx="243">
                  <c:v>24929</c:v>
                </c:pt>
                <c:pt idx="244">
                  <c:v>24959</c:v>
                </c:pt>
                <c:pt idx="245">
                  <c:v>24990</c:v>
                </c:pt>
                <c:pt idx="246">
                  <c:v>25020</c:v>
                </c:pt>
                <c:pt idx="247">
                  <c:v>25051</c:v>
                </c:pt>
                <c:pt idx="248">
                  <c:v>25082</c:v>
                </c:pt>
                <c:pt idx="249">
                  <c:v>25112</c:v>
                </c:pt>
                <c:pt idx="250">
                  <c:v>25143</c:v>
                </c:pt>
                <c:pt idx="251">
                  <c:v>25173</c:v>
                </c:pt>
                <c:pt idx="252">
                  <c:v>25204</c:v>
                </c:pt>
                <c:pt idx="253">
                  <c:v>25235</c:v>
                </c:pt>
                <c:pt idx="254">
                  <c:v>25263</c:v>
                </c:pt>
                <c:pt idx="255">
                  <c:v>25294</c:v>
                </c:pt>
                <c:pt idx="256">
                  <c:v>25324</c:v>
                </c:pt>
                <c:pt idx="257">
                  <c:v>25355</c:v>
                </c:pt>
                <c:pt idx="258">
                  <c:v>25385</c:v>
                </c:pt>
                <c:pt idx="259">
                  <c:v>25416</c:v>
                </c:pt>
                <c:pt idx="260">
                  <c:v>25447</c:v>
                </c:pt>
                <c:pt idx="261">
                  <c:v>25477</c:v>
                </c:pt>
                <c:pt idx="262">
                  <c:v>25508</c:v>
                </c:pt>
                <c:pt idx="263">
                  <c:v>25538</c:v>
                </c:pt>
                <c:pt idx="264">
                  <c:v>25569</c:v>
                </c:pt>
                <c:pt idx="265">
                  <c:v>25600</c:v>
                </c:pt>
                <c:pt idx="266">
                  <c:v>25628</c:v>
                </c:pt>
                <c:pt idx="267">
                  <c:v>25659</c:v>
                </c:pt>
                <c:pt idx="268">
                  <c:v>25689</c:v>
                </c:pt>
                <c:pt idx="269">
                  <c:v>25720</c:v>
                </c:pt>
                <c:pt idx="270">
                  <c:v>25750</c:v>
                </c:pt>
                <c:pt idx="271">
                  <c:v>25781</c:v>
                </c:pt>
                <c:pt idx="272">
                  <c:v>25812</c:v>
                </c:pt>
                <c:pt idx="273">
                  <c:v>25842</c:v>
                </c:pt>
                <c:pt idx="274">
                  <c:v>25873</c:v>
                </c:pt>
                <c:pt idx="275">
                  <c:v>25903</c:v>
                </c:pt>
                <c:pt idx="276">
                  <c:v>25934</c:v>
                </c:pt>
                <c:pt idx="277">
                  <c:v>25965</c:v>
                </c:pt>
                <c:pt idx="278">
                  <c:v>25993</c:v>
                </c:pt>
                <c:pt idx="279">
                  <c:v>26024</c:v>
                </c:pt>
                <c:pt idx="280">
                  <c:v>26054</c:v>
                </c:pt>
                <c:pt idx="281">
                  <c:v>26085</c:v>
                </c:pt>
                <c:pt idx="282">
                  <c:v>26115</c:v>
                </c:pt>
                <c:pt idx="283">
                  <c:v>26146</c:v>
                </c:pt>
                <c:pt idx="284">
                  <c:v>26177</c:v>
                </c:pt>
                <c:pt idx="285">
                  <c:v>26207</c:v>
                </c:pt>
                <c:pt idx="286">
                  <c:v>26238</c:v>
                </c:pt>
                <c:pt idx="287">
                  <c:v>26268</c:v>
                </c:pt>
                <c:pt idx="288">
                  <c:v>26299</c:v>
                </c:pt>
                <c:pt idx="289">
                  <c:v>26330</c:v>
                </c:pt>
                <c:pt idx="290">
                  <c:v>26359</c:v>
                </c:pt>
                <c:pt idx="291">
                  <c:v>26390</c:v>
                </c:pt>
                <c:pt idx="292">
                  <c:v>26420</c:v>
                </c:pt>
                <c:pt idx="293">
                  <c:v>26451</c:v>
                </c:pt>
                <c:pt idx="294">
                  <c:v>26481</c:v>
                </c:pt>
                <c:pt idx="295">
                  <c:v>26512</c:v>
                </c:pt>
                <c:pt idx="296">
                  <c:v>26543</c:v>
                </c:pt>
                <c:pt idx="297">
                  <c:v>26573</c:v>
                </c:pt>
                <c:pt idx="298">
                  <c:v>26604</c:v>
                </c:pt>
                <c:pt idx="299">
                  <c:v>26634</c:v>
                </c:pt>
                <c:pt idx="300">
                  <c:v>26665</c:v>
                </c:pt>
                <c:pt idx="301">
                  <c:v>26696</c:v>
                </c:pt>
                <c:pt idx="302">
                  <c:v>26724</c:v>
                </c:pt>
                <c:pt idx="303">
                  <c:v>26755</c:v>
                </c:pt>
                <c:pt idx="304">
                  <c:v>26785</c:v>
                </c:pt>
                <c:pt idx="305">
                  <c:v>26816</c:v>
                </c:pt>
                <c:pt idx="306">
                  <c:v>26846</c:v>
                </c:pt>
                <c:pt idx="307">
                  <c:v>26877</c:v>
                </c:pt>
                <c:pt idx="308">
                  <c:v>26908</c:v>
                </c:pt>
                <c:pt idx="309">
                  <c:v>26938</c:v>
                </c:pt>
                <c:pt idx="310">
                  <c:v>26969</c:v>
                </c:pt>
                <c:pt idx="311">
                  <c:v>26999</c:v>
                </c:pt>
                <c:pt idx="312">
                  <c:v>27030</c:v>
                </c:pt>
                <c:pt idx="313">
                  <c:v>27061</c:v>
                </c:pt>
                <c:pt idx="314">
                  <c:v>27089</c:v>
                </c:pt>
                <c:pt idx="315">
                  <c:v>27120</c:v>
                </c:pt>
                <c:pt idx="316">
                  <c:v>27150</c:v>
                </c:pt>
                <c:pt idx="317">
                  <c:v>27181</c:v>
                </c:pt>
                <c:pt idx="318">
                  <c:v>27211</c:v>
                </c:pt>
                <c:pt idx="319">
                  <c:v>27242</c:v>
                </c:pt>
                <c:pt idx="320">
                  <c:v>27273</c:v>
                </c:pt>
                <c:pt idx="321">
                  <c:v>27303</c:v>
                </c:pt>
                <c:pt idx="322">
                  <c:v>27334</c:v>
                </c:pt>
                <c:pt idx="323">
                  <c:v>27364</c:v>
                </c:pt>
                <c:pt idx="324">
                  <c:v>27395</c:v>
                </c:pt>
                <c:pt idx="325">
                  <c:v>27426</c:v>
                </c:pt>
                <c:pt idx="326">
                  <c:v>27454</c:v>
                </c:pt>
                <c:pt idx="327">
                  <c:v>27485</c:v>
                </c:pt>
                <c:pt idx="328">
                  <c:v>27515</c:v>
                </c:pt>
                <c:pt idx="329">
                  <c:v>27546</c:v>
                </c:pt>
                <c:pt idx="330">
                  <c:v>27576</c:v>
                </c:pt>
                <c:pt idx="331">
                  <c:v>27607</c:v>
                </c:pt>
                <c:pt idx="332">
                  <c:v>27638</c:v>
                </c:pt>
                <c:pt idx="333">
                  <c:v>27668</c:v>
                </c:pt>
                <c:pt idx="334">
                  <c:v>27699</c:v>
                </c:pt>
                <c:pt idx="335">
                  <c:v>27729</c:v>
                </c:pt>
                <c:pt idx="336">
                  <c:v>27760</c:v>
                </c:pt>
                <c:pt idx="337">
                  <c:v>27791</c:v>
                </c:pt>
                <c:pt idx="338">
                  <c:v>27820</c:v>
                </c:pt>
                <c:pt idx="339">
                  <c:v>27851</c:v>
                </c:pt>
                <c:pt idx="340">
                  <c:v>27881</c:v>
                </c:pt>
                <c:pt idx="341">
                  <c:v>27912</c:v>
                </c:pt>
                <c:pt idx="342">
                  <c:v>27942</c:v>
                </c:pt>
                <c:pt idx="343">
                  <c:v>27973</c:v>
                </c:pt>
                <c:pt idx="344">
                  <c:v>28004</c:v>
                </c:pt>
                <c:pt idx="345">
                  <c:v>28034</c:v>
                </c:pt>
                <c:pt idx="346">
                  <c:v>28065</c:v>
                </c:pt>
                <c:pt idx="347">
                  <c:v>28095</c:v>
                </c:pt>
                <c:pt idx="348">
                  <c:v>28126</c:v>
                </c:pt>
                <c:pt idx="349">
                  <c:v>28157</c:v>
                </c:pt>
                <c:pt idx="350">
                  <c:v>28185</c:v>
                </c:pt>
                <c:pt idx="351">
                  <c:v>28216</c:v>
                </c:pt>
                <c:pt idx="352">
                  <c:v>28246</c:v>
                </c:pt>
                <c:pt idx="353">
                  <c:v>28277</c:v>
                </c:pt>
                <c:pt idx="354">
                  <c:v>28307</c:v>
                </c:pt>
                <c:pt idx="355">
                  <c:v>28338</c:v>
                </c:pt>
                <c:pt idx="356">
                  <c:v>28369</c:v>
                </c:pt>
                <c:pt idx="357">
                  <c:v>28399</c:v>
                </c:pt>
                <c:pt idx="358">
                  <c:v>28430</c:v>
                </c:pt>
                <c:pt idx="359">
                  <c:v>28460</c:v>
                </c:pt>
                <c:pt idx="360">
                  <c:v>28491</c:v>
                </c:pt>
                <c:pt idx="361">
                  <c:v>28522</c:v>
                </c:pt>
                <c:pt idx="362">
                  <c:v>28550</c:v>
                </c:pt>
                <c:pt idx="363">
                  <c:v>28581</c:v>
                </c:pt>
                <c:pt idx="364">
                  <c:v>28611</c:v>
                </c:pt>
                <c:pt idx="365">
                  <c:v>28642</c:v>
                </c:pt>
                <c:pt idx="366">
                  <c:v>28672</c:v>
                </c:pt>
                <c:pt idx="367">
                  <c:v>28703</c:v>
                </c:pt>
                <c:pt idx="368">
                  <c:v>28734</c:v>
                </c:pt>
                <c:pt idx="369">
                  <c:v>28764</c:v>
                </c:pt>
                <c:pt idx="370">
                  <c:v>28795</c:v>
                </c:pt>
                <c:pt idx="371">
                  <c:v>28825</c:v>
                </c:pt>
                <c:pt idx="372">
                  <c:v>28856</c:v>
                </c:pt>
                <c:pt idx="373">
                  <c:v>28887</c:v>
                </c:pt>
                <c:pt idx="374">
                  <c:v>28915</c:v>
                </c:pt>
                <c:pt idx="375">
                  <c:v>28946</c:v>
                </c:pt>
                <c:pt idx="376">
                  <c:v>28976</c:v>
                </c:pt>
                <c:pt idx="377">
                  <c:v>29007</c:v>
                </c:pt>
                <c:pt idx="378">
                  <c:v>29037</c:v>
                </c:pt>
                <c:pt idx="379">
                  <c:v>29068</c:v>
                </c:pt>
                <c:pt idx="380">
                  <c:v>29099</c:v>
                </c:pt>
                <c:pt idx="381">
                  <c:v>29129</c:v>
                </c:pt>
                <c:pt idx="382">
                  <c:v>29160</c:v>
                </c:pt>
                <c:pt idx="383">
                  <c:v>29190</c:v>
                </c:pt>
                <c:pt idx="384">
                  <c:v>29221</c:v>
                </c:pt>
                <c:pt idx="385">
                  <c:v>29252</c:v>
                </c:pt>
                <c:pt idx="386">
                  <c:v>29281</c:v>
                </c:pt>
                <c:pt idx="387">
                  <c:v>29312</c:v>
                </c:pt>
                <c:pt idx="388">
                  <c:v>29342</c:v>
                </c:pt>
                <c:pt idx="389">
                  <c:v>29373</c:v>
                </c:pt>
                <c:pt idx="390">
                  <c:v>29403</c:v>
                </c:pt>
                <c:pt idx="391">
                  <c:v>29434</c:v>
                </c:pt>
                <c:pt idx="392">
                  <c:v>29465</c:v>
                </c:pt>
                <c:pt idx="393">
                  <c:v>29495</c:v>
                </c:pt>
                <c:pt idx="394">
                  <c:v>29526</c:v>
                </c:pt>
                <c:pt idx="395">
                  <c:v>29556</c:v>
                </c:pt>
                <c:pt idx="396">
                  <c:v>29587</c:v>
                </c:pt>
                <c:pt idx="397">
                  <c:v>29618</c:v>
                </c:pt>
                <c:pt idx="398">
                  <c:v>29646</c:v>
                </c:pt>
                <c:pt idx="399">
                  <c:v>29677</c:v>
                </c:pt>
                <c:pt idx="400">
                  <c:v>29707</c:v>
                </c:pt>
                <c:pt idx="401">
                  <c:v>29738</c:v>
                </c:pt>
                <c:pt idx="402">
                  <c:v>29768</c:v>
                </c:pt>
                <c:pt idx="403">
                  <c:v>29799</c:v>
                </c:pt>
                <c:pt idx="404">
                  <c:v>29830</c:v>
                </c:pt>
                <c:pt idx="405">
                  <c:v>29860</c:v>
                </c:pt>
                <c:pt idx="406">
                  <c:v>29891</c:v>
                </c:pt>
                <c:pt idx="407">
                  <c:v>29921</c:v>
                </c:pt>
                <c:pt idx="408">
                  <c:v>29952</c:v>
                </c:pt>
                <c:pt idx="409">
                  <c:v>29983</c:v>
                </c:pt>
                <c:pt idx="410">
                  <c:v>30011</c:v>
                </c:pt>
                <c:pt idx="411">
                  <c:v>30042</c:v>
                </c:pt>
                <c:pt idx="412">
                  <c:v>30072</c:v>
                </c:pt>
                <c:pt idx="413">
                  <c:v>30103</c:v>
                </c:pt>
                <c:pt idx="414">
                  <c:v>30133</c:v>
                </c:pt>
                <c:pt idx="415">
                  <c:v>30164</c:v>
                </c:pt>
                <c:pt idx="416">
                  <c:v>30195</c:v>
                </c:pt>
                <c:pt idx="417">
                  <c:v>30225</c:v>
                </c:pt>
                <c:pt idx="418">
                  <c:v>30256</c:v>
                </c:pt>
                <c:pt idx="419">
                  <c:v>30286</c:v>
                </c:pt>
                <c:pt idx="420">
                  <c:v>30317</c:v>
                </c:pt>
                <c:pt idx="421">
                  <c:v>30348</c:v>
                </c:pt>
                <c:pt idx="422">
                  <c:v>30376</c:v>
                </c:pt>
                <c:pt idx="423">
                  <c:v>30407</c:v>
                </c:pt>
                <c:pt idx="424">
                  <c:v>30437</c:v>
                </c:pt>
                <c:pt idx="425">
                  <c:v>30468</c:v>
                </c:pt>
                <c:pt idx="426">
                  <c:v>30498</c:v>
                </c:pt>
                <c:pt idx="427">
                  <c:v>30529</c:v>
                </c:pt>
                <c:pt idx="428">
                  <c:v>30560</c:v>
                </c:pt>
                <c:pt idx="429">
                  <c:v>30590</c:v>
                </c:pt>
                <c:pt idx="430">
                  <c:v>30621</c:v>
                </c:pt>
                <c:pt idx="431">
                  <c:v>30651</c:v>
                </c:pt>
                <c:pt idx="432">
                  <c:v>30682</c:v>
                </c:pt>
                <c:pt idx="433">
                  <c:v>30713</c:v>
                </c:pt>
                <c:pt idx="434">
                  <c:v>30742</c:v>
                </c:pt>
                <c:pt idx="435">
                  <c:v>30773</c:v>
                </c:pt>
                <c:pt idx="436">
                  <c:v>30803</c:v>
                </c:pt>
                <c:pt idx="437">
                  <c:v>30834</c:v>
                </c:pt>
                <c:pt idx="438">
                  <c:v>30864</c:v>
                </c:pt>
                <c:pt idx="439">
                  <c:v>30895</c:v>
                </c:pt>
                <c:pt idx="440">
                  <c:v>30926</c:v>
                </c:pt>
                <c:pt idx="441">
                  <c:v>30956</c:v>
                </c:pt>
                <c:pt idx="442">
                  <c:v>30987</c:v>
                </c:pt>
                <c:pt idx="443">
                  <c:v>31017</c:v>
                </c:pt>
                <c:pt idx="444">
                  <c:v>31048</c:v>
                </c:pt>
                <c:pt idx="445">
                  <c:v>31079</c:v>
                </c:pt>
                <c:pt idx="446">
                  <c:v>31107</c:v>
                </c:pt>
                <c:pt idx="447">
                  <c:v>31138</c:v>
                </c:pt>
                <c:pt idx="448">
                  <c:v>31168</c:v>
                </c:pt>
                <c:pt idx="449">
                  <c:v>31199</c:v>
                </c:pt>
                <c:pt idx="450">
                  <c:v>31229</c:v>
                </c:pt>
                <c:pt idx="451">
                  <c:v>31260</c:v>
                </c:pt>
                <c:pt idx="452">
                  <c:v>31291</c:v>
                </c:pt>
                <c:pt idx="453">
                  <c:v>31321</c:v>
                </c:pt>
                <c:pt idx="454">
                  <c:v>31352</c:v>
                </c:pt>
                <c:pt idx="455">
                  <c:v>31382</c:v>
                </c:pt>
                <c:pt idx="456">
                  <c:v>31413</c:v>
                </c:pt>
                <c:pt idx="457">
                  <c:v>31444</c:v>
                </c:pt>
                <c:pt idx="458">
                  <c:v>31472</c:v>
                </c:pt>
                <c:pt idx="459">
                  <c:v>31503</c:v>
                </c:pt>
                <c:pt idx="460">
                  <c:v>31533</c:v>
                </c:pt>
                <c:pt idx="461">
                  <c:v>31564</c:v>
                </c:pt>
                <c:pt idx="462">
                  <c:v>31594</c:v>
                </c:pt>
                <c:pt idx="463">
                  <c:v>31625</c:v>
                </c:pt>
                <c:pt idx="464">
                  <c:v>31656</c:v>
                </c:pt>
                <c:pt idx="465">
                  <c:v>31686</c:v>
                </c:pt>
                <c:pt idx="466">
                  <c:v>31717</c:v>
                </c:pt>
                <c:pt idx="467">
                  <c:v>31747</c:v>
                </c:pt>
                <c:pt idx="468">
                  <c:v>31778</c:v>
                </c:pt>
                <c:pt idx="469">
                  <c:v>31809</c:v>
                </c:pt>
                <c:pt idx="470">
                  <c:v>31837</c:v>
                </c:pt>
                <c:pt idx="471">
                  <c:v>31868</c:v>
                </c:pt>
                <c:pt idx="472">
                  <c:v>31898</c:v>
                </c:pt>
                <c:pt idx="473">
                  <c:v>31929</c:v>
                </c:pt>
                <c:pt idx="474">
                  <c:v>31959</c:v>
                </c:pt>
                <c:pt idx="475">
                  <c:v>31990</c:v>
                </c:pt>
                <c:pt idx="476">
                  <c:v>32021</c:v>
                </c:pt>
                <c:pt idx="477">
                  <c:v>32051</c:v>
                </c:pt>
                <c:pt idx="478">
                  <c:v>32082</c:v>
                </c:pt>
                <c:pt idx="479">
                  <c:v>32112</c:v>
                </c:pt>
                <c:pt idx="480">
                  <c:v>32143</c:v>
                </c:pt>
                <c:pt idx="481">
                  <c:v>32174</c:v>
                </c:pt>
                <c:pt idx="482">
                  <c:v>32203</c:v>
                </c:pt>
                <c:pt idx="483">
                  <c:v>32234</c:v>
                </c:pt>
                <c:pt idx="484">
                  <c:v>32264</c:v>
                </c:pt>
                <c:pt idx="485">
                  <c:v>32295</c:v>
                </c:pt>
                <c:pt idx="486">
                  <c:v>32325</c:v>
                </c:pt>
                <c:pt idx="487">
                  <c:v>32356</c:v>
                </c:pt>
                <c:pt idx="488">
                  <c:v>32387</c:v>
                </c:pt>
                <c:pt idx="489">
                  <c:v>32417</c:v>
                </c:pt>
                <c:pt idx="490">
                  <c:v>32448</c:v>
                </c:pt>
                <c:pt idx="491">
                  <c:v>32478</c:v>
                </c:pt>
                <c:pt idx="492">
                  <c:v>32509</c:v>
                </c:pt>
                <c:pt idx="493">
                  <c:v>32540</c:v>
                </c:pt>
                <c:pt idx="494">
                  <c:v>32568</c:v>
                </c:pt>
                <c:pt idx="495">
                  <c:v>32599</c:v>
                </c:pt>
                <c:pt idx="496">
                  <c:v>32629</c:v>
                </c:pt>
                <c:pt idx="497">
                  <c:v>32660</c:v>
                </c:pt>
                <c:pt idx="498">
                  <c:v>32690</c:v>
                </c:pt>
                <c:pt idx="499">
                  <c:v>32721</c:v>
                </c:pt>
                <c:pt idx="500">
                  <c:v>32752</c:v>
                </c:pt>
                <c:pt idx="501">
                  <c:v>32782</c:v>
                </c:pt>
                <c:pt idx="502">
                  <c:v>32813</c:v>
                </c:pt>
                <c:pt idx="503">
                  <c:v>32843</c:v>
                </c:pt>
                <c:pt idx="504">
                  <c:v>32874</c:v>
                </c:pt>
                <c:pt idx="505">
                  <c:v>32905</c:v>
                </c:pt>
                <c:pt idx="506">
                  <c:v>32933</c:v>
                </c:pt>
                <c:pt idx="507">
                  <c:v>32964</c:v>
                </c:pt>
                <c:pt idx="508">
                  <c:v>32994</c:v>
                </c:pt>
                <c:pt idx="509">
                  <c:v>33025</c:v>
                </c:pt>
                <c:pt idx="510">
                  <c:v>33055</c:v>
                </c:pt>
                <c:pt idx="511">
                  <c:v>33086</c:v>
                </c:pt>
                <c:pt idx="512">
                  <c:v>33117</c:v>
                </c:pt>
                <c:pt idx="513">
                  <c:v>33147</c:v>
                </c:pt>
                <c:pt idx="514">
                  <c:v>33178</c:v>
                </c:pt>
                <c:pt idx="515">
                  <c:v>33208</c:v>
                </c:pt>
                <c:pt idx="516">
                  <c:v>33239</c:v>
                </c:pt>
                <c:pt idx="517">
                  <c:v>33270</c:v>
                </c:pt>
                <c:pt idx="518">
                  <c:v>33298</c:v>
                </c:pt>
                <c:pt idx="519">
                  <c:v>33329</c:v>
                </c:pt>
                <c:pt idx="520">
                  <c:v>33359</c:v>
                </c:pt>
                <c:pt idx="521">
                  <c:v>33390</c:v>
                </c:pt>
                <c:pt idx="522">
                  <c:v>33420</c:v>
                </c:pt>
                <c:pt idx="523">
                  <c:v>33451</c:v>
                </c:pt>
                <c:pt idx="524">
                  <c:v>33482</c:v>
                </c:pt>
                <c:pt idx="525">
                  <c:v>33512</c:v>
                </c:pt>
                <c:pt idx="526">
                  <c:v>33543</c:v>
                </c:pt>
                <c:pt idx="527">
                  <c:v>33573</c:v>
                </c:pt>
                <c:pt idx="528">
                  <c:v>33604</c:v>
                </c:pt>
                <c:pt idx="529">
                  <c:v>33635</c:v>
                </c:pt>
                <c:pt idx="530">
                  <c:v>33664</c:v>
                </c:pt>
                <c:pt idx="531">
                  <c:v>33695</c:v>
                </c:pt>
                <c:pt idx="532">
                  <c:v>33725</c:v>
                </c:pt>
                <c:pt idx="533">
                  <c:v>33756</c:v>
                </c:pt>
                <c:pt idx="534">
                  <c:v>33786</c:v>
                </c:pt>
                <c:pt idx="535">
                  <c:v>33817</c:v>
                </c:pt>
                <c:pt idx="536">
                  <c:v>33848</c:v>
                </c:pt>
                <c:pt idx="537">
                  <c:v>33878</c:v>
                </c:pt>
                <c:pt idx="538">
                  <c:v>33909</c:v>
                </c:pt>
                <c:pt idx="539">
                  <c:v>33939</c:v>
                </c:pt>
                <c:pt idx="540">
                  <c:v>33970</c:v>
                </c:pt>
                <c:pt idx="541">
                  <c:v>34001</c:v>
                </c:pt>
                <c:pt idx="542">
                  <c:v>34029</c:v>
                </c:pt>
                <c:pt idx="543">
                  <c:v>34060</c:v>
                </c:pt>
                <c:pt idx="544">
                  <c:v>34090</c:v>
                </c:pt>
                <c:pt idx="545">
                  <c:v>34121</c:v>
                </c:pt>
                <c:pt idx="546">
                  <c:v>34151</c:v>
                </c:pt>
                <c:pt idx="547">
                  <c:v>34182</c:v>
                </c:pt>
                <c:pt idx="548">
                  <c:v>34213</c:v>
                </c:pt>
                <c:pt idx="549">
                  <c:v>34243</c:v>
                </c:pt>
                <c:pt idx="550">
                  <c:v>34274</c:v>
                </c:pt>
                <c:pt idx="551">
                  <c:v>34304</c:v>
                </c:pt>
                <c:pt idx="552">
                  <c:v>34335</c:v>
                </c:pt>
                <c:pt idx="553">
                  <c:v>34366</c:v>
                </c:pt>
                <c:pt idx="554">
                  <c:v>34394</c:v>
                </c:pt>
                <c:pt idx="555">
                  <c:v>34425</c:v>
                </c:pt>
                <c:pt idx="556">
                  <c:v>34455</c:v>
                </c:pt>
                <c:pt idx="557">
                  <c:v>34486</c:v>
                </c:pt>
                <c:pt idx="558">
                  <c:v>34516</c:v>
                </c:pt>
                <c:pt idx="559">
                  <c:v>34547</c:v>
                </c:pt>
                <c:pt idx="560">
                  <c:v>34578</c:v>
                </c:pt>
                <c:pt idx="561">
                  <c:v>34608</c:v>
                </c:pt>
                <c:pt idx="562">
                  <c:v>34639</c:v>
                </c:pt>
                <c:pt idx="563">
                  <c:v>34669</c:v>
                </c:pt>
                <c:pt idx="564">
                  <c:v>34700</c:v>
                </c:pt>
                <c:pt idx="565">
                  <c:v>34731</c:v>
                </c:pt>
                <c:pt idx="566">
                  <c:v>34759</c:v>
                </c:pt>
                <c:pt idx="567">
                  <c:v>34790</c:v>
                </c:pt>
                <c:pt idx="568">
                  <c:v>34820</c:v>
                </c:pt>
                <c:pt idx="569">
                  <c:v>34851</c:v>
                </c:pt>
                <c:pt idx="570">
                  <c:v>34881</c:v>
                </c:pt>
                <c:pt idx="571">
                  <c:v>34912</c:v>
                </c:pt>
                <c:pt idx="572">
                  <c:v>34943</c:v>
                </c:pt>
                <c:pt idx="573">
                  <c:v>34973</c:v>
                </c:pt>
                <c:pt idx="574">
                  <c:v>35004</c:v>
                </c:pt>
                <c:pt idx="575">
                  <c:v>35034</c:v>
                </c:pt>
                <c:pt idx="576">
                  <c:v>35065</c:v>
                </c:pt>
                <c:pt idx="577">
                  <c:v>35096</c:v>
                </c:pt>
                <c:pt idx="578">
                  <c:v>35125</c:v>
                </c:pt>
                <c:pt idx="579">
                  <c:v>35156</c:v>
                </c:pt>
                <c:pt idx="580">
                  <c:v>35186</c:v>
                </c:pt>
                <c:pt idx="581">
                  <c:v>35217</c:v>
                </c:pt>
                <c:pt idx="582">
                  <c:v>35247</c:v>
                </c:pt>
                <c:pt idx="583">
                  <c:v>35278</c:v>
                </c:pt>
                <c:pt idx="584">
                  <c:v>35309</c:v>
                </c:pt>
                <c:pt idx="585">
                  <c:v>35339</c:v>
                </c:pt>
                <c:pt idx="586">
                  <c:v>35370</c:v>
                </c:pt>
                <c:pt idx="587">
                  <c:v>35400</c:v>
                </c:pt>
                <c:pt idx="588">
                  <c:v>35431</c:v>
                </c:pt>
                <c:pt idx="589">
                  <c:v>35462</c:v>
                </c:pt>
                <c:pt idx="590">
                  <c:v>35490</c:v>
                </c:pt>
                <c:pt idx="591">
                  <c:v>35521</c:v>
                </c:pt>
                <c:pt idx="592">
                  <c:v>35551</c:v>
                </c:pt>
                <c:pt idx="593">
                  <c:v>35582</c:v>
                </c:pt>
                <c:pt idx="594">
                  <c:v>35612</c:v>
                </c:pt>
                <c:pt idx="595">
                  <c:v>35643</c:v>
                </c:pt>
                <c:pt idx="596">
                  <c:v>35674</c:v>
                </c:pt>
                <c:pt idx="597">
                  <c:v>35704</c:v>
                </c:pt>
                <c:pt idx="598">
                  <c:v>35735</c:v>
                </c:pt>
                <c:pt idx="599">
                  <c:v>35765</c:v>
                </c:pt>
                <c:pt idx="600">
                  <c:v>35796</c:v>
                </c:pt>
                <c:pt idx="601">
                  <c:v>35827</c:v>
                </c:pt>
                <c:pt idx="602">
                  <c:v>35855</c:v>
                </c:pt>
                <c:pt idx="603">
                  <c:v>35886</c:v>
                </c:pt>
                <c:pt idx="604">
                  <c:v>35916</c:v>
                </c:pt>
                <c:pt idx="605">
                  <c:v>35947</c:v>
                </c:pt>
                <c:pt idx="606">
                  <c:v>35977</c:v>
                </c:pt>
                <c:pt idx="607">
                  <c:v>36008</c:v>
                </c:pt>
                <c:pt idx="608">
                  <c:v>36039</c:v>
                </c:pt>
                <c:pt idx="609">
                  <c:v>36069</c:v>
                </c:pt>
                <c:pt idx="610">
                  <c:v>36100</c:v>
                </c:pt>
                <c:pt idx="611">
                  <c:v>36130</c:v>
                </c:pt>
                <c:pt idx="612">
                  <c:v>36161</c:v>
                </c:pt>
                <c:pt idx="613">
                  <c:v>36192</c:v>
                </c:pt>
                <c:pt idx="614">
                  <c:v>36220</c:v>
                </c:pt>
                <c:pt idx="615">
                  <c:v>36251</c:v>
                </c:pt>
                <c:pt idx="616">
                  <c:v>36281</c:v>
                </c:pt>
                <c:pt idx="617">
                  <c:v>36312</c:v>
                </c:pt>
                <c:pt idx="618">
                  <c:v>36342</c:v>
                </c:pt>
                <c:pt idx="619">
                  <c:v>36373</c:v>
                </c:pt>
                <c:pt idx="620">
                  <c:v>36404</c:v>
                </c:pt>
                <c:pt idx="621">
                  <c:v>36434</c:v>
                </c:pt>
                <c:pt idx="622">
                  <c:v>36465</c:v>
                </c:pt>
                <c:pt idx="623">
                  <c:v>36495</c:v>
                </c:pt>
                <c:pt idx="624">
                  <c:v>36526</c:v>
                </c:pt>
                <c:pt idx="625">
                  <c:v>36557</c:v>
                </c:pt>
                <c:pt idx="626">
                  <c:v>36586</c:v>
                </c:pt>
                <c:pt idx="627">
                  <c:v>36617</c:v>
                </c:pt>
                <c:pt idx="628">
                  <c:v>36647</c:v>
                </c:pt>
                <c:pt idx="629">
                  <c:v>36678</c:v>
                </c:pt>
                <c:pt idx="630">
                  <c:v>36708</c:v>
                </c:pt>
                <c:pt idx="631">
                  <c:v>36739</c:v>
                </c:pt>
                <c:pt idx="632">
                  <c:v>36770</c:v>
                </c:pt>
                <c:pt idx="633">
                  <c:v>36800</c:v>
                </c:pt>
                <c:pt idx="634">
                  <c:v>36831</c:v>
                </c:pt>
                <c:pt idx="635">
                  <c:v>36861</c:v>
                </c:pt>
                <c:pt idx="636">
                  <c:v>36892</c:v>
                </c:pt>
                <c:pt idx="637">
                  <c:v>36923</c:v>
                </c:pt>
                <c:pt idx="638">
                  <c:v>36951</c:v>
                </c:pt>
                <c:pt idx="639">
                  <c:v>36982</c:v>
                </c:pt>
                <c:pt idx="640">
                  <c:v>37012</c:v>
                </c:pt>
                <c:pt idx="641">
                  <c:v>37043</c:v>
                </c:pt>
                <c:pt idx="642">
                  <c:v>37073</c:v>
                </c:pt>
                <c:pt idx="643">
                  <c:v>37104</c:v>
                </c:pt>
                <c:pt idx="644">
                  <c:v>37135</c:v>
                </c:pt>
                <c:pt idx="645">
                  <c:v>37165</c:v>
                </c:pt>
                <c:pt idx="646">
                  <c:v>37196</c:v>
                </c:pt>
                <c:pt idx="647">
                  <c:v>37226</c:v>
                </c:pt>
                <c:pt idx="648">
                  <c:v>37257</c:v>
                </c:pt>
                <c:pt idx="649">
                  <c:v>37288</c:v>
                </c:pt>
                <c:pt idx="650">
                  <c:v>37316</c:v>
                </c:pt>
                <c:pt idx="651">
                  <c:v>37347</c:v>
                </c:pt>
                <c:pt idx="652">
                  <c:v>37377</c:v>
                </c:pt>
                <c:pt idx="653">
                  <c:v>37408</c:v>
                </c:pt>
                <c:pt idx="654">
                  <c:v>37438</c:v>
                </c:pt>
                <c:pt idx="655">
                  <c:v>37469</c:v>
                </c:pt>
                <c:pt idx="656">
                  <c:v>37500</c:v>
                </c:pt>
                <c:pt idx="657">
                  <c:v>37530</c:v>
                </c:pt>
                <c:pt idx="658">
                  <c:v>37561</c:v>
                </c:pt>
                <c:pt idx="659">
                  <c:v>37591</c:v>
                </c:pt>
                <c:pt idx="660">
                  <c:v>37622</c:v>
                </c:pt>
                <c:pt idx="661">
                  <c:v>37653</c:v>
                </c:pt>
                <c:pt idx="662">
                  <c:v>37681</c:v>
                </c:pt>
                <c:pt idx="663">
                  <c:v>37712</c:v>
                </c:pt>
                <c:pt idx="664">
                  <c:v>37742</c:v>
                </c:pt>
                <c:pt idx="665">
                  <c:v>37773</c:v>
                </c:pt>
                <c:pt idx="666">
                  <c:v>37803</c:v>
                </c:pt>
                <c:pt idx="667">
                  <c:v>37834</c:v>
                </c:pt>
                <c:pt idx="668">
                  <c:v>37865</c:v>
                </c:pt>
                <c:pt idx="669">
                  <c:v>37895</c:v>
                </c:pt>
                <c:pt idx="670">
                  <c:v>37926</c:v>
                </c:pt>
                <c:pt idx="671">
                  <c:v>37956</c:v>
                </c:pt>
                <c:pt idx="672">
                  <c:v>37987</c:v>
                </c:pt>
                <c:pt idx="673">
                  <c:v>38018</c:v>
                </c:pt>
                <c:pt idx="674">
                  <c:v>38047</c:v>
                </c:pt>
                <c:pt idx="675">
                  <c:v>38078</c:v>
                </c:pt>
                <c:pt idx="676">
                  <c:v>38108</c:v>
                </c:pt>
                <c:pt idx="677">
                  <c:v>38139</c:v>
                </c:pt>
                <c:pt idx="678">
                  <c:v>38169</c:v>
                </c:pt>
                <c:pt idx="679">
                  <c:v>38200</c:v>
                </c:pt>
                <c:pt idx="680">
                  <c:v>38231</c:v>
                </c:pt>
                <c:pt idx="681">
                  <c:v>38261</c:v>
                </c:pt>
                <c:pt idx="682">
                  <c:v>38292</c:v>
                </c:pt>
                <c:pt idx="683">
                  <c:v>38322</c:v>
                </c:pt>
                <c:pt idx="684">
                  <c:v>38353</c:v>
                </c:pt>
                <c:pt idx="685">
                  <c:v>38384</c:v>
                </c:pt>
                <c:pt idx="686">
                  <c:v>38412</c:v>
                </c:pt>
                <c:pt idx="687">
                  <c:v>38443</c:v>
                </c:pt>
                <c:pt idx="688">
                  <c:v>38473</c:v>
                </c:pt>
                <c:pt idx="689">
                  <c:v>38504</c:v>
                </c:pt>
                <c:pt idx="690">
                  <c:v>38534</c:v>
                </c:pt>
                <c:pt idx="691">
                  <c:v>38565</c:v>
                </c:pt>
                <c:pt idx="692">
                  <c:v>38596</c:v>
                </c:pt>
                <c:pt idx="693">
                  <c:v>38626</c:v>
                </c:pt>
                <c:pt idx="694">
                  <c:v>38657</c:v>
                </c:pt>
                <c:pt idx="695">
                  <c:v>38687</c:v>
                </c:pt>
                <c:pt idx="696">
                  <c:v>38718</c:v>
                </c:pt>
                <c:pt idx="697">
                  <c:v>38749</c:v>
                </c:pt>
                <c:pt idx="698">
                  <c:v>38777</c:v>
                </c:pt>
                <c:pt idx="699">
                  <c:v>38808</c:v>
                </c:pt>
                <c:pt idx="700">
                  <c:v>38838</c:v>
                </c:pt>
                <c:pt idx="701">
                  <c:v>38869</c:v>
                </c:pt>
                <c:pt idx="702">
                  <c:v>38899</c:v>
                </c:pt>
                <c:pt idx="703">
                  <c:v>38930</c:v>
                </c:pt>
                <c:pt idx="704">
                  <c:v>38961</c:v>
                </c:pt>
                <c:pt idx="705">
                  <c:v>38991</c:v>
                </c:pt>
                <c:pt idx="706">
                  <c:v>39022</c:v>
                </c:pt>
                <c:pt idx="707">
                  <c:v>39052</c:v>
                </c:pt>
                <c:pt idx="708">
                  <c:v>39083</c:v>
                </c:pt>
                <c:pt idx="709">
                  <c:v>39114</c:v>
                </c:pt>
                <c:pt idx="710">
                  <c:v>39142</c:v>
                </c:pt>
                <c:pt idx="711">
                  <c:v>39173</c:v>
                </c:pt>
                <c:pt idx="712">
                  <c:v>39203</c:v>
                </c:pt>
                <c:pt idx="713">
                  <c:v>39234</c:v>
                </c:pt>
                <c:pt idx="714">
                  <c:v>39264</c:v>
                </c:pt>
                <c:pt idx="715">
                  <c:v>39295</c:v>
                </c:pt>
                <c:pt idx="716">
                  <c:v>39326</c:v>
                </c:pt>
                <c:pt idx="717">
                  <c:v>39356</c:v>
                </c:pt>
                <c:pt idx="718">
                  <c:v>39387</c:v>
                </c:pt>
                <c:pt idx="719">
                  <c:v>39417</c:v>
                </c:pt>
                <c:pt idx="720">
                  <c:v>39448</c:v>
                </c:pt>
                <c:pt idx="721">
                  <c:v>39479</c:v>
                </c:pt>
                <c:pt idx="722">
                  <c:v>39508</c:v>
                </c:pt>
                <c:pt idx="723">
                  <c:v>39539</c:v>
                </c:pt>
                <c:pt idx="724">
                  <c:v>39569</c:v>
                </c:pt>
                <c:pt idx="725">
                  <c:v>39600</c:v>
                </c:pt>
                <c:pt idx="726">
                  <c:v>39630</c:v>
                </c:pt>
                <c:pt idx="727">
                  <c:v>39661</c:v>
                </c:pt>
                <c:pt idx="728">
                  <c:v>39692</c:v>
                </c:pt>
                <c:pt idx="729">
                  <c:v>39722</c:v>
                </c:pt>
                <c:pt idx="730">
                  <c:v>39753</c:v>
                </c:pt>
                <c:pt idx="731">
                  <c:v>39783</c:v>
                </c:pt>
                <c:pt idx="732">
                  <c:v>39814</c:v>
                </c:pt>
                <c:pt idx="733">
                  <c:v>39845</c:v>
                </c:pt>
                <c:pt idx="734">
                  <c:v>39873</c:v>
                </c:pt>
                <c:pt idx="735">
                  <c:v>39904</c:v>
                </c:pt>
                <c:pt idx="736">
                  <c:v>39934</c:v>
                </c:pt>
                <c:pt idx="737">
                  <c:v>39965</c:v>
                </c:pt>
                <c:pt idx="738">
                  <c:v>39995</c:v>
                </c:pt>
                <c:pt idx="739">
                  <c:v>40026</c:v>
                </c:pt>
                <c:pt idx="740">
                  <c:v>40057</c:v>
                </c:pt>
                <c:pt idx="741">
                  <c:v>40087</c:v>
                </c:pt>
                <c:pt idx="742">
                  <c:v>40118</c:v>
                </c:pt>
                <c:pt idx="743">
                  <c:v>40148</c:v>
                </c:pt>
                <c:pt idx="744">
                  <c:v>40179</c:v>
                </c:pt>
                <c:pt idx="745">
                  <c:v>40210</c:v>
                </c:pt>
                <c:pt idx="746">
                  <c:v>40238</c:v>
                </c:pt>
                <c:pt idx="747">
                  <c:v>40269</c:v>
                </c:pt>
                <c:pt idx="748">
                  <c:v>40299</c:v>
                </c:pt>
                <c:pt idx="749">
                  <c:v>40330</c:v>
                </c:pt>
                <c:pt idx="750">
                  <c:v>40360</c:v>
                </c:pt>
                <c:pt idx="751">
                  <c:v>40391</c:v>
                </c:pt>
                <c:pt idx="752">
                  <c:v>40422</c:v>
                </c:pt>
                <c:pt idx="753">
                  <c:v>40452</c:v>
                </c:pt>
                <c:pt idx="754">
                  <c:v>40483</c:v>
                </c:pt>
                <c:pt idx="755">
                  <c:v>40513</c:v>
                </c:pt>
                <c:pt idx="756">
                  <c:v>40544</c:v>
                </c:pt>
                <c:pt idx="757">
                  <c:v>40575</c:v>
                </c:pt>
                <c:pt idx="758">
                  <c:v>40603</c:v>
                </c:pt>
                <c:pt idx="759">
                  <c:v>40634</c:v>
                </c:pt>
                <c:pt idx="760">
                  <c:v>40664</c:v>
                </c:pt>
                <c:pt idx="761">
                  <c:v>40695</c:v>
                </c:pt>
                <c:pt idx="762">
                  <c:v>40725</c:v>
                </c:pt>
                <c:pt idx="763">
                  <c:v>40756</c:v>
                </c:pt>
                <c:pt idx="764">
                  <c:v>40787</c:v>
                </c:pt>
                <c:pt idx="765">
                  <c:v>40817</c:v>
                </c:pt>
                <c:pt idx="766">
                  <c:v>40848</c:v>
                </c:pt>
                <c:pt idx="767">
                  <c:v>40878</c:v>
                </c:pt>
                <c:pt idx="768">
                  <c:v>40909</c:v>
                </c:pt>
                <c:pt idx="769">
                  <c:v>40940</c:v>
                </c:pt>
                <c:pt idx="770">
                  <c:v>40969</c:v>
                </c:pt>
                <c:pt idx="771">
                  <c:v>41000</c:v>
                </c:pt>
                <c:pt idx="772">
                  <c:v>41030</c:v>
                </c:pt>
                <c:pt idx="773">
                  <c:v>41061</c:v>
                </c:pt>
                <c:pt idx="774">
                  <c:v>41091</c:v>
                </c:pt>
                <c:pt idx="775">
                  <c:v>41122</c:v>
                </c:pt>
                <c:pt idx="776">
                  <c:v>41153</c:v>
                </c:pt>
                <c:pt idx="777">
                  <c:v>41183</c:v>
                </c:pt>
                <c:pt idx="778">
                  <c:v>41214</c:v>
                </c:pt>
                <c:pt idx="779">
                  <c:v>41244</c:v>
                </c:pt>
                <c:pt idx="780">
                  <c:v>41275</c:v>
                </c:pt>
                <c:pt idx="781">
                  <c:v>41306</c:v>
                </c:pt>
                <c:pt idx="782">
                  <c:v>41334</c:v>
                </c:pt>
                <c:pt idx="783">
                  <c:v>41365</c:v>
                </c:pt>
                <c:pt idx="784">
                  <c:v>41395</c:v>
                </c:pt>
                <c:pt idx="785">
                  <c:v>41426</c:v>
                </c:pt>
                <c:pt idx="786">
                  <c:v>41456</c:v>
                </c:pt>
                <c:pt idx="787">
                  <c:v>41487</c:v>
                </c:pt>
                <c:pt idx="788">
                  <c:v>41518</c:v>
                </c:pt>
                <c:pt idx="789">
                  <c:v>41548</c:v>
                </c:pt>
                <c:pt idx="790">
                  <c:v>41579</c:v>
                </c:pt>
                <c:pt idx="791">
                  <c:v>41609</c:v>
                </c:pt>
                <c:pt idx="792">
                  <c:v>41640</c:v>
                </c:pt>
                <c:pt idx="793">
                  <c:v>41671</c:v>
                </c:pt>
                <c:pt idx="794">
                  <c:v>41699</c:v>
                </c:pt>
                <c:pt idx="795">
                  <c:v>41730</c:v>
                </c:pt>
                <c:pt idx="796">
                  <c:v>41760</c:v>
                </c:pt>
                <c:pt idx="797">
                  <c:v>41791</c:v>
                </c:pt>
                <c:pt idx="798">
                  <c:v>41821</c:v>
                </c:pt>
                <c:pt idx="799">
                  <c:v>41852</c:v>
                </c:pt>
                <c:pt idx="800">
                  <c:v>41883</c:v>
                </c:pt>
                <c:pt idx="801">
                  <c:v>41913</c:v>
                </c:pt>
                <c:pt idx="802">
                  <c:v>41944</c:v>
                </c:pt>
                <c:pt idx="803">
                  <c:v>41974</c:v>
                </c:pt>
                <c:pt idx="804">
                  <c:v>42005</c:v>
                </c:pt>
                <c:pt idx="805">
                  <c:v>42036</c:v>
                </c:pt>
                <c:pt idx="806">
                  <c:v>42064</c:v>
                </c:pt>
                <c:pt idx="807">
                  <c:v>42095</c:v>
                </c:pt>
                <c:pt idx="808">
                  <c:v>42125</c:v>
                </c:pt>
                <c:pt idx="809">
                  <c:v>42156</c:v>
                </c:pt>
                <c:pt idx="810">
                  <c:v>42186</c:v>
                </c:pt>
                <c:pt idx="811">
                  <c:v>42217</c:v>
                </c:pt>
                <c:pt idx="812">
                  <c:v>42248</c:v>
                </c:pt>
                <c:pt idx="813">
                  <c:v>42278</c:v>
                </c:pt>
                <c:pt idx="814">
                  <c:v>42309</c:v>
                </c:pt>
                <c:pt idx="815">
                  <c:v>42339</c:v>
                </c:pt>
                <c:pt idx="816">
                  <c:v>42370</c:v>
                </c:pt>
                <c:pt idx="817">
                  <c:v>42401</c:v>
                </c:pt>
                <c:pt idx="818">
                  <c:v>42430</c:v>
                </c:pt>
                <c:pt idx="819">
                  <c:v>42461</c:v>
                </c:pt>
                <c:pt idx="820">
                  <c:v>42491</c:v>
                </c:pt>
                <c:pt idx="821">
                  <c:v>42522</c:v>
                </c:pt>
                <c:pt idx="822">
                  <c:v>42552</c:v>
                </c:pt>
                <c:pt idx="823">
                  <c:v>42583</c:v>
                </c:pt>
                <c:pt idx="824">
                  <c:v>42614</c:v>
                </c:pt>
                <c:pt idx="825">
                  <c:v>42644</c:v>
                </c:pt>
                <c:pt idx="826">
                  <c:v>42675</c:v>
                </c:pt>
                <c:pt idx="827">
                  <c:v>42705</c:v>
                </c:pt>
                <c:pt idx="828">
                  <c:v>42736</c:v>
                </c:pt>
                <c:pt idx="829">
                  <c:v>42767</c:v>
                </c:pt>
                <c:pt idx="830">
                  <c:v>42795</c:v>
                </c:pt>
                <c:pt idx="831">
                  <c:v>42826</c:v>
                </c:pt>
                <c:pt idx="832">
                  <c:v>42856</c:v>
                </c:pt>
                <c:pt idx="833">
                  <c:v>42887</c:v>
                </c:pt>
                <c:pt idx="834">
                  <c:v>42917</c:v>
                </c:pt>
                <c:pt idx="835">
                  <c:v>42948</c:v>
                </c:pt>
                <c:pt idx="836">
                  <c:v>42979</c:v>
                </c:pt>
                <c:pt idx="837">
                  <c:v>43009</c:v>
                </c:pt>
                <c:pt idx="838">
                  <c:v>43040</c:v>
                </c:pt>
                <c:pt idx="839">
                  <c:v>43070</c:v>
                </c:pt>
                <c:pt idx="840">
                  <c:v>43101</c:v>
                </c:pt>
                <c:pt idx="841">
                  <c:v>43132</c:v>
                </c:pt>
                <c:pt idx="842">
                  <c:v>43160</c:v>
                </c:pt>
                <c:pt idx="843">
                  <c:v>43191</c:v>
                </c:pt>
                <c:pt idx="844">
                  <c:v>43221</c:v>
                </c:pt>
                <c:pt idx="845">
                  <c:v>43252</c:v>
                </c:pt>
                <c:pt idx="846">
                  <c:v>43282</c:v>
                </c:pt>
                <c:pt idx="847">
                  <c:v>43313</c:v>
                </c:pt>
                <c:pt idx="848">
                  <c:v>43344</c:v>
                </c:pt>
                <c:pt idx="849">
                  <c:v>43374</c:v>
                </c:pt>
                <c:pt idx="850">
                  <c:v>43405</c:v>
                </c:pt>
                <c:pt idx="851">
                  <c:v>43435</c:v>
                </c:pt>
                <c:pt idx="852">
                  <c:v>43466</c:v>
                </c:pt>
                <c:pt idx="853">
                  <c:v>43497</c:v>
                </c:pt>
                <c:pt idx="854">
                  <c:v>43525</c:v>
                </c:pt>
                <c:pt idx="855">
                  <c:v>43556</c:v>
                </c:pt>
                <c:pt idx="856">
                  <c:v>43586</c:v>
                </c:pt>
                <c:pt idx="857">
                  <c:v>43617</c:v>
                </c:pt>
                <c:pt idx="858">
                  <c:v>43647</c:v>
                </c:pt>
                <c:pt idx="859">
                  <c:v>43678</c:v>
                </c:pt>
                <c:pt idx="860">
                  <c:v>43709</c:v>
                </c:pt>
                <c:pt idx="861">
                  <c:v>43739</c:v>
                </c:pt>
                <c:pt idx="862">
                  <c:v>43770</c:v>
                </c:pt>
                <c:pt idx="863">
                  <c:v>43800</c:v>
                </c:pt>
                <c:pt idx="864">
                  <c:v>43831</c:v>
                </c:pt>
                <c:pt idx="865">
                  <c:v>43862</c:v>
                </c:pt>
                <c:pt idx="866">
                  <c:v>43891</c:v>
                </c:pt>
                <c:pt idx="867">
                  <c:v>43922</c:v>
                </c:pt>
                <c:pt idx="868">
                  <c:v>43952</c:v>
                </c:pt>
                <c:pt idx="869">
                  <c:v>43983</c:v>
                </c:pt>
                <c:pt idx="870">
                  <c:v>44013</c:v>
                </c:pt>
                <c:pt idx="871">
                  <c:v>44044</c:v>
                </c:pt>
                <c:pt idx="872">
                  <c:v>44075</c:v>
                </c:pt>
                <c:pt idx="873">
                  <c:v>44105</c:v>
                </c:pt>
                <c:pt idx="874">
                  <c:v>44136</c:v>
                </c:pt>
                <c:pt idx="875">
                  <c:v>44166</c:v>
                </c:pt>
                <c:pt idx="876">
                  <c:v>44197</c:v>
                </c:pt>
                <c:pt idx="877">
                  <c:v>44228</c:v>
                </c:pt>
                <c:pt idx="878">
                  <c:v>44256</c:v>
                </c:pt>
                <c:pt idx="879">
                  <c:v>44287</c:v>
                </c:pt>
              </c:numCache>
            </c:numRef>
          </c:cat>
          <c:val>
            <c:numRef>
              <c:f>Sheet1!$C$4:$C$883</c:f>
              <c:numCache>
                <c:formatCode>0.0</c:formatCode>
                <c:ptCount val="880"/>
                <c:pt idx="0">
                  <c:v>3.4</c:v>
                </c:pt>
                <c:pt idx="1">
                  <c:v>3.6</c:v>
                </c:pt>
                <c:pt idx="2">
                  <c:v>3.8</c:v>
                </c:pt>
                <c:pt idx="3">
                  <c:v>3.8</c:v>
                </c:pt>
                <c:pt idx="4">
                  <c:v>3.5</c:v>
                </c:pt>
                <c:pt idx="5">
                  <c:v>3.3</c:v>
                </c:pt>
                <c:pt idx="6">
                  <c:v>3.4</c:v>
                </c:pt>
                <c:pt idx="7">
                  <c:v>3.6</c:v>
                </c:pt>
                <c:pt idx="8">
                  <c:v>3.7</c:v>
                </c:pt>
                <c:pt idx="9">
                  <c:v>3.6</c:v>
                </c:pt>
                <c:pt idx="10">
                  <c:v>3.7</c:v>
                </c:pt>
                <c:pt idx="11">
                  <c:v>3.9</c:v>
                </c:pt>
                <c:pt idx="12">
                  <c:v>4.2</c:v>
                </c:pt>
                <c:pt idx="13">
                  <c:v>4.5999999999999996</c:v>
                </c:pt>
                <c:pt idx="14">
                  <c:v>5.0999999999999996</c:v>
                </c:pt>
                <c:pt idx="15">
                  <c:v>5.3</c:v>
                </c:pt>
                <c:pt idx="16">
                  <c:v>6.1</c:v>
                </c:pt>
                <c:pt idx="17">
                  <c:v>6.2</c:v>
                </c:pt>
                <c:pt idx="18">
                  <c:v>6.7</c:v>
                </c:pt>
                <c:pt idx="19">
                  <c:v>6.8</c:v>
                </c:pt>
                <c:pt idx="20">
                  <c:v>6.5</c:v>
                </c:pt>
                <c:pt idx="21">
                  <c:v>8.4</c:v>
                </c:pt>
                <c:pt idx="22">
                  <c:v>6.5</c:v>
                </c:pt>
                <c:pt idx="23">
                  <c:v>6.5</c:v>
                </c:pt>
                <c:pt idx="24">
                  <c:v>6.4</c:v>
                </c:pt>
                <c:pt idx="25">
                  <c:v>6.2</c:v>
                </c:pt>
                <c:pt idx="26">
                  <c:v>6.1</c:v>
                </c:pt>
                <c:pt idx="27">
                  <c:v>5.9</c:v>
                </c:pt>
                <c:pt idx="28">
                  <c:v>5.4</c:v>
                </c:pt>
                <c:pt idx="29">
                  <c:v>5.0999999999999996</c:v>
                </c:pt>
                <c:pt idx="30">
                  <c:v>4.8</c:v>
                </c:pt>
                <c:pt idx="31">
                  <c:v>4.3</c:v>
                </c:pt>
                <c:pt idx="32">
                  <c:v>4.2</c:v>
                </c:pt>
                <c:pt idx="33">
                  <c:v>3.9</c:v>
                </c:pt>
                <c:pt idx="34">
                  <c:v>3.7</c:v>
                </c:pt>
                <c:pt idx="35">
                  <c:v>3.8</c:v>
                </c:pt>
                <c:pt idx="36">
                  <c:v>3.3</c:v>
                </c:pt>
                <c:pt idx="37">
                  <c:v>3</c:v>
                </c:pt>
                <c:pt idx="38">
                  <c:v>2.7</c:v>
                </c:pt>
                <c:pt idx="39">
                  <c:v>2.5</c:v>
                </c:pt>
                <c:pt idx="40">
                  <c:v>2.5</c:v>
                </c:pt>
                <c:pt idx="41">
                  <c:v>2.8</c:v>
                </c:pt>
                <c:pt idx="42">
                  <c:v>2.7</c:v>
                </c:pt>
                <c:pt idx="43">
                  <c:v>2.8</c:v>
                </c:pt>
                <c:pt idx="44">
                  <c:v>2.8</c:v>
                </c:pt>
                <c:pt idx="45">
                  <c:v>3.1</c:v>
                </c:pt>
                <c:pt idx="46">
                  <c:v>3.1</c:v>
                </c:pt>
                <c:pt idx="47">
                  <c:v>2.7</c:v>
                </c:pt>
                <c:pt idx="48">
                  <c:v>2.8</c:v>
                </c:pt>
                <c:pt idx="49">
                  <c:v>2.8</c:v>
                </c:pt>
                <c:pt idx="50">
                  <c:v>2.7</c:v>
                </c:pt>
                <c:pt idx="51">
                  <c:v>2.7</c:v>
                </c:pt>
                <c:pt idx="52">
                  <c:v>2.6</c:v>
                </c:pt>
                <c:pt idx="53">
                  <c:v>2.8</c:v>
                </c:pt>
                <c:pt idx="54">
                  <c:v>3</c:v>
                </c:pt>
                <c:pt idx="55">
                  <c:v>3.2</c:v>
                </c:pt>
                <c:pt idx="56">
                  <c:v>3</c:v>
                </c:pt>
                <c:pt idx="57">
                  <c:v>2.6</c:v>
                </c:pt>
                <c:pt idx="58">
                  <c:v>2.5</c:v>
                </c:pt>
                <c:pt idx="59">
                  <c:v>2.5</c:v>
                </c:pt>
                <c:pt idx="60">
                  <c:v>2.8</c:v>
                </c:pt>
                <c:pt idx="61">
                  <c:v>2.4</c:v>
                </c:pt>
                <c:pt idx="62">
                  <c:v>2.2999999999999998</c:v>
                </c:pt>
                <c:pt idx="63">
                  <c:v>2.6</c:v>
                </c:pt>
                <c:pt idx="64">
                  <c:v>2.5</c:v>
                </c:pt>
                <c:pt idx="65">
                  <c:v>2.4</c:v>
                </c:pt>
                <c:pt idx="66">
                  <c:v>2.5</c:v>
                </c:pt>
                <c:pt idx="67">
                  <c:v>2.5</c:v>
                </c:pt>
                <c:pt idx="68">
                  <c:v>2.7</c:v>
                </c:pt>
                <c:pt idx="69">
                  <c:v>2.9</c:v>
                </c:pt>
                <c:pt idx="70">
                  <c:v>3.4</c:v>
                </c:pt>
                <c:pt idx="71">
                  <c:v>4.2</c:v>
                </c:pt>
                <c:pt idx="72">
                  <c:v>4.4000000000000004</c:v>
                </c:pt>
                <c:pt idx="73">
                  <c:v>4.9000000000000004</c:v>
                </c:pt>
                <c:pt idx="74">
                  <c:v>5.3</c:v>
                </c:pt>
                <c:pt idx="75">
                  <c:v>5.6</c:v>
                </c:pt>
                <c:pt idx="76">
                  <c:v>5.7</c:v>
                </c:pt>
                <c:pt idx="77">
                  <c:v>5.3</c:v>
                </c:pt>
                <c:pt idx="78">
                  <c:v>5.6</c:v>
                </c:pt>
                <c:pt idx="79">
                  <c:v>6</c:v>
                </c:pt>
                <c:pt idx="80">
                  <c:v>6</c:v>
                </c:pt>
                <c:pt idx="81">
                  <c:v>5.7</c:v>
                </c:pt>
                <c:pt idx="82">
                  <c:v>5.2</c:v>
                </c:pt>
                <c:pt idx="83">
                  <c:v>5</c:v>
                </c:pt>
                <c:pt idx="84">
                  <c:v>4.8</c:v>
                </c:pt>
                <c:pt idx="85">
                  <c:v>4.5</c:v>
                </c:pt>
                <c:pt idx="86">
                  <c:v>4.5</c:v>
                </c:pt>
                <c:pt idx="87">
                  <c:v>4.7</c:v>
                </c:pt>
                <c:pt idx="88">
                  <c:v>4</c:v>
                </c:pt>
                <c:pt idx="89">
                  <c:v>3.9</c:v>
                </c:pt>
                <c:pt idx="90">
                  <c:v>3.8</c:v>
                </c:pt>
                <c:pt idx="91">
                  <c:v>3.9</c:v>
                </c:pt>
                <c:pt idx="92">
                  <c:v>3.7</c:v>
                </c:pt>
                <c:pt idx="93">
                  <c:v>3.9</c:v>
                </c:pt>
                <c:pt idx="94">
                  <c:v>3.9</c:v>
                </c:pt>
                <c:pt idx="95">
                  <c:v>3.8</c:v>
                </c:pt>
                <c:pt idx="96">
                  <c:v>3.8</c:v>
                </c:pt>
                <c:pt idx="97">
                  <c:v>3.8</c:v>
                </c:pt>
                <c:pt idx="98">
                  <c:v>3.8</c:v>
                </c:pt>
                <c:pt idx="99">
                  <c:v>3.6</c:v>
                </c:pt>
                <c:pt idx="100">
                  <c:v>3.9</c:v>
                </c:pt>
                <c:pt idx="101">
                  <c:v>4</c:v>
                </c:pt>
                <c:pt idx="102">
                  <c:v>3.8</c:v>
                </c:pt>
                <c:pt idx="103">
                  <c:v>3.7</c:v>
                </c:pt>
                <c:pt idx="104">
                  <c:v>3.6</c:v>
                </c:pt>
                <c:pt idx="105">
                  <c:v>3.5</c:v>
                </c:pt>
                <c:pt idx="106">
                  <c:v>4</c:v>
                </c:pt>
                <c:pt idx="107">
                  <c:v>3.9</c:v>
                </c:pt>
                <c:pt idx="108">
                  <c:v>3.9</c:v>
                </c:pt>
                <c:pt idx="109">
                  <c:v>3.6</c:v>
                </c:pt>
                <c:pt idx="110">
                  <c:v>3.5</c:v>
                </c:pt>
                <c:pt idx="111">
                  <c:v>3.8</c:v>
                </c:pt>
                <c:pt idx="112">
                  <c:v>3.8</c:v>
                </c:pt>
                <c:pt idx="113">
                  <c:v>4</c:v>
                </c:pt>
                <c:pt idx="114">
                  <c:v>3.8</c:v>
                </c:pt>
                <c:pt idx="115">
                  <c:v>3.9</c:v>
                </c:pt>
                <c:pt idx="116">
                  <c:v>4.3</c:v>
                </c:pt>
                <c:pt idx="117">
                  <c:v>4.4000000000000004</c:v>
                </c:pt>
                <c:pt idx="118">
                  <c:v>5.2</c:v>
                </c:pt>
                <c:pt idx="119">
                  <c:v>5.2</c:v>
                </c:pt>
                <c:pt idx="120">
                  <c:v>5.7</c:v>
                </c:pt>
                <c:pt idx="121">
                  <c:v>6.3</c:v>
                </c:pt>
                <c:pt idx="122">
                  <c:v>6.7</c:v>
                </c:pt>
                <c:pt idx="123">
                  <c:v>7.3</c:v>
                </c:pt>
                <c:pt idx="124">
                  <c:v>7.5</c:v>
                </c:pt>
                <c:pt idx="125">
                  <c:v>7.4</c:v>
                </c:pt>
                <c:pt idx="126">
                  <c:v>7.6</c:v>
                </c:pt>
                <c:pt idx="127">
                  <c:v>7.5</c:v>
                </c:pt>
                <c:pt idx="128">
                  <c:v>7.1</c:v>
                </c:pt>
                <c:pt idx="129">
                  <c:v>6.7</c:v>
                </c:pt>
                <c:pt idx="130">
                  <c:v>6.3</c:v>
                </c:pt>
                <c:pt idx="131">
                  <c:v>6.2</c:v>
                </c:pt>
                <c:pt idx="132">
                  <c:v>5.9</c:v>
                </c:pt>
                <c:pt idx="133">
                  <c:v>5.8</c:v>
                </c:pt>
                <c:pt idx="134">
                  <c:v>5.3</c:v>
                </c:pt>
                <c:pt idx="135">
                  <c:v>4.8</c:v>
                </c:pt>
                <c:pt idx="136">
                  <c:v>4.8</c:v>
                </c:pt>
                <c:pt idx="137">
                  <c:v>4.7</c:v>
                </c:pt>
                <c:pt idx="138">
                  <c:v>4.9000000000000004</c:v>
                </c:pt>
                <c:pt idx="139">
                  <c:v>5.0999999999999996</c:v>
                </c:pt>
                <c:pt idx="140">
                  <c:v>5.5</c:v>
                </c:pt>
                <c:pt idx="141">
                  <c:v>5.5</c:v>
                </c:pt>
                <c:pt idx="142">
                  <c:v>5.9</c:v>
                </c:pt>
                <c:pt idx="143">
                  <c:v>5</c:v>
                </c:pt>
                <c:pt idx="144">
                  <c:v>5</c:v>
                </c:pt>
                <c:pt idx="145">
                  <c:v>4.5999999999999996</c:v>
                </c:pt>
                <c:pt idx="146">
                  <c:v>5.3</c:v>
                </c:pt>
                <c:pt idx="147">
                  <c:v>5</c:v>
                </c:pt>
                <c:pt idx="148">
                  <c:v>5</c:v>
                </c:pt>
                <c:pt idx="149">
                  <c:v>5.2</c:v>
                </c:pt>
                <c:pt idx="150">
                  <c:v>5.3</c:v>
                </c:pt>
                <c:pt idx="151">
                  <c:v>5.6</c:v>
                </c:pt>
                <c:pt idx="152">
                  <c:v>5.5</c:v>
                </c:pt>
                <c:pt idx="153">
                  <c:v>5.9</c:v>
                </c:pt>
                <c:pt idx="154">
                  <c:v>6</c:v>
                </c:pt>
                <c:pt idx="155">
                  <c:v>6.3</c:v>
                </c:pt>
                <c:pt idx="156">
                  <c:v>6.5</c:v>
                </c:pt>
                <c:pt idx="157">
                  <c:v>6.6</c:v>
                </c:pt>
                <c:pt idx="158">
                  <c:v>6.6</c:v>
                </c:pt>
                <c:pt idx="159">
                  <c:v>6.8</c:v>
                </c:pt>
                <c:pt idx="160">
                  <c:v>6.9</c:v>
                </c:pt>
                <c:pt idx="161">
                  <c:v>6.5</c:v>
                </c:pt>
                <c:pt idx="162">
                  <c:v>6.6</c:v>
                </c:pt>
                <c:pt idx="163">
                  <c:v>6.4</c:v>
                </c:pt>
                <c:pt idx="164">
                  <c:v>6.3</c:v>
                </c:pt>
                <c:pt idx="165">
                  <c:v>6.1</c:v>
                </c:pt>
                <c:pt idx="166">
                  <c:v>5.8</c:v>
                </c:pt>
                <c:pt idx="167">
                  <c:v>5.7</c:v>
                </c:pt>
                <c:pt idx="168">
                  <c:v>5.4</c:v>
                </c:pt>
                <c:pt idx="169">
                  <c:v>5.2</c:v>
                </c:pt>
                <c:pt idx="170">
                  <c:v>5.2</c:v>
                </c:pt>
                <c:pt idx="171">
                  <c:v>5.2</c:v>
                </c:pt>
                <c:pt idx="172">
                  <c:v>5.2</c:v>
                </c:pt>
                <c:pt idx="173">
                  <c:v>5.3</c:v>
                </c:pt>
                <c:pt idx="174">
                  <c:v>5.0999999999999996</c:v>
                </c:pt>
                <c:pt idx="175">
                  <c:v>5.3</c:v>
                </c:pt>
                <c:pt idx="176">
                  <c:v>5.2</c:v>
                </c:pt>
                <c:pt idx="177">
                  <c:v>5</c:v>
                </c:pt>
                <c:pt idx="178">
                  <c:v>5.3</c:v>
                </c:pt>
                <c:pt idx="179">
                  <c:v>5.0999999999999996</c:v>
                </c:pt>
                <c:pt idx="180">
                  <c:v>5.4</c:v>
                </c:pt>
                <c:pt idx="181">
                  <c:v>5.7</c:v>
                </c:pt>
                <c:pt idx="182">
                  <c:v>5.4</c:v>
                </c:pt>
                <c:pt idx="183">
                  <c:v>5.4</c:v>
                </c:pt>
                <c:pt idx="184">
                  <c:v>5.4</c:v>
                </c:pt>
                <c:pt idx="185">
                  <c:v>5.0999999999999996</c:v>
                </c:pt>
                <c:pt idx="186">
                  <c:v>5.0999999999999996</c:v>
                </c:pt>
                <c:pt idx="187">
                  <c:v>4.9000000000000004</c:v>
                </c:pt>
                <c:pt idx="188">
                  <c:v>4.9000000000000004</c:v>
                </c:pt>
                <c:pt idx="189">
                  <c:v>5</c:v>
                </c:pt>
                <c:pt idx="190">
                  <c:v>5.3</c:v>
                </c:pt>
                <c:pt idx="191">
                  <c:v>5</c:v>
                </c:pt>
                <c:pt idx="192">
                  <c:v>5</c:v>
                </c:pt>
                <c:pt idx="193">
                  <c:v>4.8</c:v>
                </c:pt>
                <c:pt idx="194">
                  <c:v>4.8</c:v>
                </c:pt>
                <c:pt idx="195">
                  <c:v>4.8</c:v>
                </c:pt>
                <c:pt idx="196">
                  <c:v>4.5</c:v>
                </c:pt>
                <c:pt idx="197">
                  <c:v>4.7</c:v>
                </c:pt>
                <c:pt idx="198">
                  <c:v>4.4000000000000004</c:v>
                </c:pt>
                <c:pt idx="199">
                  <c:v>4.5</c:v>
                </c:pt>
                <c:pt idx="200">
                  <c:v>4.5999999999999996</c:v>
                </c:pt>
                <c:pt idx="201">
                  <c:v>4.5</c:v>
                </c:pt>
                <c:pt idx="202">
                  <c:v>4.3</c:v>
                </c:pt>
                <c:pt idx="203">
                  <c:v>4.3</c:v>
                </c:pt>
                <c:pt idx="204">
                  <c:v>4.3</c:v>
                </c:pt>
                <c:pt idx="205">
                  <c:v>4.3</c:v>
                </c:pt>
                <c:pt idx="206">
                  <c:v>4.0999999999999996</c:v>
                </c:pt>
                <c:pt idx="207">
                  <c:v>4.3</c:v>
                </c:pt>
                <c:pt idx="208">
                  <c:v>4.0999999999999996</c:v>
                </c:pt>
                <c:pt idx="209">
                  <c:v>3.9</c:v>
                </c:pt>
                <c:pt idx="210">
                  <c:v>3.9</c:v>
                </c:pt>
                <c:pt idx="211">
                  <c:v>3.9</c:v>
                </c:pt>
                <c:pt idx="212">
                  <c:v>3.7</c:v>
                </c:pt>
                <c:pt idx="213">
                  <c:v>3.7</c:v>
                </c:pt>
                <c:pt idx="214">
                  <c:v>3.4</c:v>
                </c:pt>
                <c:pt idx="215">
                  <c:v>3.4</c:v>
                </c:pt>
                <c:pt idx="216">
                  <c:v>3.4</c:v>
                </c:pt>
                <c:pt idx="217">
                  <c:v>3.3</c:v>
                </c:pt>
                <c:pt idx="218">
                  <c:v>3.3</c:v>
                </c:pt>
                <c:pt idx="219">
                  <c:v>3.1</c:v>
                </c:pt>
                <c:pt idx="220">
                  <c:v>3.2</c:v>
                </c:pt>
                <c:pt idx="221">
                  <c:v>3.2</c:v>
                </c:pt>
                <c:pt idx="222">
                  <c:v>3.2</c:v>
                </c:pt>
                <c:pt idx="223">
                  <c:v>3.2</c:v>
                </c:pt>
                <c:pt idx="224">
                  <c:v>3.1</c:v>
                </c:pt>
                <c:pt idx="225">
                  <c:v>3</c:v>
                </c:pt>
                <c:pt idx="226">
                  <c:v>3.1</c:v>
                </c:pt>
                <c:pt idx="227">
                  <c:v>3.2</c:v>
                </c:pt>
                <c:pt idx="228">
                  <c:v>3</c:v>
                </c:pt>
                <c:pt idx="229">
                  <c:v>3</c:v>
                </c:pt>
                <c:pt idx="230">
                  <c:v>3</c:v>
                </c:pt>
                <c:pt idx="231">
                  <c:v>3.1</c:v>
                </c:pt>
                <c:pt idx="232">
                  <c:v>3.2</c:v>
                </c:pt>
                <c:pt idx="233">
                  <c:v>3.2</c:v>
                </c:pt>
                <c:pt idx="234">
                  <c:v>3</c:v>
                </c:pt>
                <c:pt idx="235">
                  <c:v>3.1</c:v>
                </c:pt>
                <c:pt idx="236">
                  <c:v>2.9</c:v>
                </c:pt>
                <c:pt idx="237">
                  <c:v>3.1</c:v>
                </c:pt>
                <c:pt idx="238">
                  <c:v>3.1</c:v>
                </c:pt>
                <c:pt idx="239">
                  <c:v>3.1</c:v>
                </c:pt>
                <c:pt idx="240">
                  <c:v>3</c:v>
                </c:pt>
                <c:pt idx="241">
                  <c:v>3.1</c:v>
                </c:pt>
                <c:pt idx="242">
                  <c:v>3</c:v>
                </c:pt>
                <c:pt idx="243">
                  <c:v>2.8</c:v>
                </c:pt>
                <c:pt idx="244">
                  <c:v>2.7</c:v>
                </c:pt>
                <c:pt idx="245">
                  <c:v>3</c:v>
                </c:pt>
                <c:pt idx="246">
                  <c:v>2.9</c:v>
                </c:pt>
                <c:pt idx="247">
                  <c:v>2.8</c:v>
                </c:pt>
                <c:pt idx="248">
                  <c:v>2.7</c:v>
                </c:pt>
                <c:pt idx="249">
                  <c:v>2.7</c:v>
                </c:pt>
                <c:pt idx="250">
                  <c:v>2.7</c:v>
                </c:pt>
                <c:pt idx="251">
                  <c:v>2.7</c:v>
                </c:pt>
                <c:pt idx="252">
                  <c:v>2.7</c:v>
                </c:pt>
                <c:pt idx="253">
                  <c:v>2.6</c:v>
                </c:pt>
                <c:pt idx="254">
                  <c:v>2.7</c:v>
                </c:pt>
                <c:pt idx="255">
                  <c:v>2.6</c:v>
                </c:pt>
                <c:pt idx="256">
                  <c:v>2.6</c:v>
                </c:pt>
                <c:pt idx="257">
                  <c:v>2.7</c:v>
                </c:pt>
                <c:pt idx="258">
                  <c:v>2.9</c:v>
                </c:pt>
                <c:pt idx="259">
                  <c:v>2.8</c:v>
                </c:pt>
                <c:pt idx="260">
                  <c:v>3.1</c:v>
                </c:pt>
                <c:pt idx="261">
                  <c:v>3</c:v>
                </c:pt>
                <c:pt idx="262">
                  <c:v>2.9</c:v>
                </c:pt>
                <c:pt idx="263">
                  <c:v>3</c:v>
                </c:pt>
                <c:pt idx="264">
                  <c:v>3.3</c:v>
                </c:pt>
                <c:pt idx="265">
                  <c:v>3.6</c:v>
                </c:pt>
                <c:pt idx="266">
                  <c:v>3.7</c:v>
                </c:pt>
                <c:pt idx="267">
                  <c:v>4</c:v>
                </c:pt>
                <c:pt idx="268">
                  <c:v>4.2</c:v>
                </c:pt>
                <c:pt idx="269">
                  <c:v>4.5</c:v>
                </c:pt>
                <c:pt idx="270">
                  <c:v>4.5999999999999996</c:v>
                </c:pt>
                <c:pt idx="271">
                  <c:v>4.5999999999999996</c:v>
                </c:pt>
                <c:pt idx="272">
                  <c:v>4.8</c:v>
                </c:pt>
                <c:pt idx="273">
                  <c:v>5</c:v>
                </c:pt>
                <c:pt idx="274">
                  <c:v>5.2</c:v>
                </c:pt>
                <c:pt idx="275">
                  <c:v>5.6</c:v>
                </c:pt>
                <c:pt idx="276">
                  <c:v>5.4</c:v>
                </c:pt>
                <c:pt idx="277">
                  <c:v>5.3</c:v>
                </c:pt>
                <c:pt idx="278">
                  <c:v>5.3</c:v>
                </c:pt>
                <c:pt idx="279">
                  <c:v>5.2</c:v>
                </c:pt>
                <c:pt idx="280">
                  <c:v>5.3</c:v>
                </c:pt>
                <c:pt idx="281">
                  <c:v>5.3</c:v>
                </c:pt>
                <c:pt idx="282">
                  <c:v>5.4</c:v>
                </c:pt>
                <c:pt idx="283">
                  <c:v>5.5</c:v>
                </c:pt>
                <c:pt idx="284">
                  <c:v>5.4</c:v>
                </c:pt>
                <c:pt idx="285">
                  <c:v>5.2</c:v>
                </c:pt>
                <c:pt idx="286">
                  <c:v>5.4</c:v>
                </c:pt>
                <c:pt idx="287">
                  <c:v>5.5</c:v>
                </c:pt>
                <c:pt idx="288">
                  <c:v>5.3</c:v>
                </c:pt>
                <c:pt idx="289">
                  <c:v>5.3</c:v>
                </c:pt>
                <c:pt idx="290">
                  <c:v>5.3</c:v>
                </c:pt>
                <c:pt idx="291">
                  <c:v>5.0999999999999996</c:v>
                </c:pt>
                <c:pt idx="292">
                  <c:v>5.0999999999999996</c:v>
                </c:pt>
                <c:pt idx="293">
                  <c:v>4.9000000000000004</c:v>
                </c:pt>
                <c:pt idx="294">
                  <c:v>4.8</c:v>
                </c:pt>
                <c:pt idx="295">
                  <c:v>4.9000000000000004</c:v>
                </c:pt>
                <c:pt idx="296">
                  <c:v>4.8</c:v>
                </c:pt>
                <c:pt idx="297">
                  <c:v>4.8</c:v>
                </c:pt>
                <c:pt idx="298">
                  <c:v>4.5999999999999996</c:v>
                </c:pt>
                <c:pt idx="299">
                  <c:v>4.5</c:v>
                </c:pt>
                <c:pt idx="300">
                  <c:v>4.2</c:v>
                </c:pt>
                <c:pt idx="301">
                  <c:v>4.3</c:v>
                </c:pt>
                <c:pt idx="302">
                  <c:v>4.3</c:v>
                </c:pt>
                <c:pt idx="303">
                  <c:v>4.3</c:v>
                </c:pt>
                <c:pt idx="304">
                  <c:v>4.3</c:v>
                </c:pt>
                <c:pt idx="305">
                  <c:v>4.0999999999999996</c:v>
                </c:pt>
                <c:pt idx="306">
                  <c:v>4</c:v>
                </c:pt>
                <c:pt idx="307">
                  <c:v>4.0999999999999996</c:v>
                </c:pt>
                <c:pt idx="308">
                  <c:v>4</c:v>
                </c:pt>
                <c:pt idx="309">
                  <c:v>3.9</c:v>
                </c:pt>
                <c:pt idx="310">
                  <c:v>4.0999999999999996</c:v>
                </c:pt>
                <c:pt idx="311">
                  <c:v>4.2</c:v>
                </c:pt>
                <c:pt idx="312">
                  <c:v>4.4000000000000004</c:v>
                </c:pt>
                <c:pt idx="313">
                  <c:v>4.5</c:v>
                </c:pt>
                <c:pt idx="314">
                  <c:v>4.4000000000000004</c:v>
                </c:pt>
                <c:pt idx="315">
                  <c:v>4.5</c:v>
                </c:pt>
                <c:pt idx="316">
                  <c:v>4.4000000000000004</c:v>
                </c:pt>
                <c:pt idx="317">
                  <c:v>4.5999999999999996</c:v>
                </c:pt>
                <c:pt idx="318">
                  <c:v>4.7</c:v>
                </c:pt>
                <c:pt idx="319">
                  <c:v>4.8</c:v>
                </c:pt>
                <c:pt idx="320">
                  <c:v>5</c:v>
                </c:pt>
                <c:pt idx="321">
                  <c:v>5.3</c:v>
                </c:pt>
                <c:pt idx="322">
                  <c:v>5.8</c:v>
                </c:pt>
                <c:pt idx="323">
                  <c:v>6.4</c:v>
                </c:pt>
                <c:pt idx="324">
                  <c:v>7.3</c:v>
                </c:pt>
                <c:pt idx="325">
                  <c:v>7.4</c:v>
                </c:pt>
                <c:pt idx="326">
                  <c:v>7.9</c:v>
                </c:pt>
                <c:pt idx="327">
                  <c:v>8.1999999999999993</c:v>
                </c:pt>
                <c:pt idx="328">
                  <c:v>8.4</c:v>
                </c:pt>
                <c:pt idx="329">
                  <c:v>8.3000000000000007</c:v>
                </c:pt>
                <c:pt idx="330">
                  <c:v>8.1999999999999993</c:v>
                </c:pt>
                <c:pt idx="331">
                  <c:v>7.9</c:v>
                </c:pt>
                <c:pt idx="332">
                  <c:v>8</c:v>
                </c:pt>
                <c:pt idx="333">
                  <c:v>7.8</c:v>
                </c:pt>
                <c:pt idx="334">
                  <c:v>7.8</c:v>
                </c:pt>
                <c:pt idx="335">
                  <c:v>7.6</c:v>
                </c:pt>
                <c:pt idx="336">
                  <c:v>7.3</c:v>
                </c:pt>
                <c:pt idx="337">
                  <c:v>7</c:v>
                </c:pt>
                <c:pt idx="338">
                  <c:v>6.9</c:v>
                </c:pt>
                <c:pt idx="339">
                  <c:v>7</c:v>
                </c:pt>
                <c:pt idx="340">
                  <c:v>6.9</c:v>
                </c:pt>
                <c:pt idx="341">
                  <c:v>7.1</c:v>
                </c:pt>
                <c:pt idx="342">
                  <c:v>7.1</c:v>
                </c:pt>
                <c:pt idx="343">
                  <c:v>6.9</c:v>
                </c:pt>
                <c:pt idx="344">
                  <c:v>7</c:v>
                </c:pt>
                <c:pt idx="345">
                  <c:v>7</c:v>
                </c:pt>
                <c:pt idx="346">
                  <c:v>7.3</c:v>
                </c:pt>
                <c:pt idx="347">
                  <c:v>7.2</c:v>
                </c:pt>
                <c:pt idx="348">
                  <c:v>6.8</c:v>
                </c:pt>
                <c:pt idx="349">
                  <c:v>7</c:v>
                </c:pt>
                <c:pt idx="350">
                  <c:v>6.6</c:v>
                </c:pt>
                <c:pt idx="351">
                  <c:v>6.4</c:v>
                </c:pt>
                <c:pt idx="352">
                  <c:v>6.4</c:v>
                </c:pt>
                <c:pt idx="353">
                  <c:v>6.4</c:v>
                </c:pt>
                <c:pt idx="354">
                  <c:v>6.1</c:v>
                </c:pt>
                <c:pt idx="355">
                  <c:v>6.2</c:v>
                </c:pt>
                <c:pt idx="356">
                  <c:v>5.8</c:v>
                </c:pt>
                <c:pt idx="357">
                  <c:v>6</c:v>
                </c:pt>
                <c:pt idx="358">
                  <c:v>5.8</c:v>
                </c:pt>
                <c:pt idx="359">
                  <c:v>5.5</c:v>
                </c:pt>
                <c:pt idx="360">
                  <c:v>5.6</c:v>
                </c:pt>
                <c:pt idx="361">
                  <c:v>5.6</c:v>
                </c:pt>
                <c:pt idx="362">
                  <c:v>5.6</c:v>
                </c:pt>
                <c:pt idx="363">
                  <c:v>5.3</c:v>
                </c:pt>
                <c:pt idx="364">
                  <c:v>5.2</c:v>
                </c:pt>
                <c:pt idx="365">
                  <c:v>4.9000000000000004</c:v>
                </c:pt>
                <c:pt idx="366">
                  <c:v>5.0999999999999996</c:v>
                </c:pt>
                <c:pt idx="367">
                  <c:v>5</c:v>
                </c:pt>
                <c:pt idx="368">
                  <c:v>5.0999999999999996</c:v>
                </c:pt>
                <c:pt idx="369">
                  <c:v>5.0999999999999996</c:v>
                </c:pt>
                <c:pt idx="370">
                  <c:v>5</c:v>
                </c:pt>
                <c:pt idx="371">
                  <c:v>5.3</c:v>
                </c:pt>
                <c:pt idx="372">
                  <c:v>5.0999999999999996</c:v>
                </c:pt>
                <c:pt idx="373">
                  <c:v>5.2</c:v>
                </c:pt>
                <c:pt idx="374">
                  <c:v>5.0999999999999996</c:v>
                </c:pt>
                <c:pt idx="375">
                  <c:v>5.0999999999999996</c:v>
                </c:pt>
                <c:pt idx="376">
                  <c:v>4.8</c:v>
                </c:pt>
                <c:pt idx="377">
                  <c:v>4.9000000000000004</c:v>
                </c:pt>
                <c:pt idx="378">
                  <c:v>5.0999999999999996</c:v>
                </c:pt>
                <c:pt idx="379">
                  <c:v>5.2</c:v>
                </c:pt>
                <c:pt idx="380">
                  <c:v>5.2</c:v>
                </c:pt>
                <c:pt idx="381">
                  <c:v>5.3</c:v>
                </c:pt>
                <c:pt idx="382">
                  <c:v>5.3</c:v>
                </c:pt>
                <c:pt idx="383">
                  <c:v>5.3</c:v>
                </c:pt>
                <c:pt idx="384">
                  <c:v>5.8</c:v>
                </c:pt>
                <c:pt idx="385">
                  <c:v>5.8</c:v>
                </c:pt>
                <c:pt idx="386">
                  <c:v>5.9</c:v>
                </c:pt>
                <c:pt idx="387">
                  <c:v>6.7</c:v>
                </c:pt>
                <c:pt idx="388">
                  <c:v>7.4</c:v>
                </c:pt>
                <c:pt idx="389">
                  <c:v>7.6</c:v>
                </c:pt>
                <c:pt idx="390">
                  <c:v>7.8</c:v>
                </c:pt>
                <c:pt idx="391">
                  <c:v>7.7</c:v>
                </c:pt>
                <c:pt idx="392">
                  <c:v>7.6</c:v>
                </c:pt>
                <c:pt idx="393">
                  <c:v>7.4</c:v>
                </c:pt>
                <c:pt idx="394">
                  <c:v>7.3</c:v>
                </c:pt>
                <c:pt idx="395">
                  <c:v>6.9</c:v>
                </c:pt>
                <c:pt idx="396">
                  <c:v>7.2</c:v>
                </c:pt>
                <c:pt idx="397">
                  <c:v>7.3</c:v>
                </c:pt>
                <c:pt idx="398">
                  <c:v>7.1</c:v>
                </c:pt>
                <c:pt idx="399">
                  <c:v>6.9</c:v>
                </c:pt>
                <c:pt idx="400">
                  <c:v>7.3</c:v>
                </c:pt>
                <c:pt idx="401">
                  <c:v>7.3</c:v>
                </c:pt>
                <c:pt idx="402">
                  <c:v>6.9</c:v>
                </c:pt>
                <c:pt idx="403">
                  <c:v>7.2</c:v>
                </c:pt>
                <c:pt idx="404">
                  <c:v>7.2</c:v>
                </c:pt>
                <c:pt idx="405">
                  <c:v>7.7</c:v>
                </c:pt>
                <c:pt idx="406">
                  <c:v>8.1</c:v>
                </c:pt>
                <c:pt idx="407">
                  <c:v>8.5</c:v>
                </c:pt>
                <c:pt idx="408">
                  <c:v>8.6999999999999993</c:v>
                </c:pt>
                <c:pt idx="409">
                  <c:v>8.8000000000000007</c:v>
                </c:pt>
                <c:pt idx="410">
                  <c:v>9.1</c:v>
                </c:pt>
                <c:pt idx="411">
                  <c:v>9.4</c:v>
                </c:pt>
                <c:pt idx="412">
                  <c:v>9.4</c:v>
                </c:pt>
                <c:pt idx="413">
                  <c:v>9.8000000000000007</c:v>
                </c:pt>
                <c:pt idx="414">
                  <c:v>10</c:v>
                </c:pt>
                <c:pt idx="415">
                  <c:v>10.199999999999999</c:v>
                </c:pt>
                <c:pt idx="416">
                  <c:v>10.6</c:v>
                </c:pt>
                <c:pt idx="417">
                  <c:v>10.9</c:v>
                </c:pt>
                <c:pt idx="418">
                  <c:v>11.1</c:v>
                </c:pt>
                <c:pt idx="419">
                  <c:v>11.2</c:v>
                </c:pt>
                <c:pt idx="420">
                  <c:v>10.7</c:v>
                </c:pt>
                <c:pt idx="421">
                  <c:v>10.9</c:v>
                </c:pt>
                <c:pt idx="422">
                  <c:v>10.7</c:v>
                </c:pt>
                <c:pt idx="423">
                  <c:v>10.7</c:v>
                </c:pt>
                <c:pt idx="424">
                  <c:v>10.5</c:v>
                </c:pt>
                <c:pt idx="425">
                  <c:v>10.1</c:v>
                </c:pt>
                <c:pt idx="426">
                  <c:v>9.8000000000000007</c:v>
                </c:pt>
                <c:pt idx="427">
                  <c:v>9.8000000000000007</c:v>
                </c:pt>
                <c:pt idx="428">
                  <c:v>9.5</c:v>
                </c:pt>
                <c:pt idx="429">
                  <c:v>9.1</c:v>
                </c:pt>
                <c:pt idx="430">
                  <c:v>8.6</c:v>
                </c:pt>
                <c:pt idx="431">
                  <c:v>8.3000000000000007</c:v>
                </c:pt>
                <c:pt idx="432">
                  <c:v>8.1</c:v>
                </c:pt>
                <c:pt idx="433">
                  <c:v>7.8</c:v>
                </c:pt>
                <c:pt idx="434">
                  <c:v>7.7</c:v>
                </c:pt>
                <c:pt idx="435">
                  <c:v>7.7</c:v>
                </c:pt>
                <c:pt idx="436">
                  <c:v>7.3</c:v>
                </c:pt>
                <c:pt idx="437">
                  <c:v>7.1</c:v>
                </c:pt>
                <c:pt idx="438">
                  <c:v>7.4</c:v>
                </c:pt>
                <c:pt idx="439">
                  <c:v>7.3</c:v>
                </c:pt>
                <c:pt idx="440">
                  <c:v>7.3</c:v>
                </c:pt>
                <c:pt idx="441">
                  <c:v>7.1</c:v>
                </c:pt>
                <c:pt idx="442">
                  <c:v>7</c:v>
                </c:pt>
                <c:pt idx="443">
                  <c:v>7.2</c:v>
                </c:pt>
                <c:pt idx="444">
                  <c:v>7.1</c:v>
                </c:pt>
                <c:pt idx="445">
                  <c:v>7.1</c:v>
                </c:pt>
                <c:pt idx="446">
                  <c:v>7</c:v>
                </c:pt>
                <c:pt idx="447">
                  <c:v>7.1</c:v>
                </c:pt>
                <c:pt idx="448">
                  <c:v>6.9</c:v>
                </c:pt>
                <c:pt idx="449">
                  <c:v>7.2</c:v>
                </c:pt>
                <c:pt idx="450">
                  <c:v>7.2</c:v>
                </c:pt>
                <c:pt idx="451">
                  <c:v>6.9</c:v>
                </c:pt>
                <c:pt idx="452">
                  <c:v>6.9</c:v>
                </c:pt>
                <c:pt idx="453">
                  <c:v>7.1</c:v>
                </c:pt>
                <c:pt idx="454">
                  <c:v>6.9</c:v>
                </c:pt>
                <c:pt idx="455">
                  <c:v>6.8</c:v>
                </c:pt>
                <c:pt idx="456">
                  <c:v>6.5</c:v>
                </c:pt>
                <c:pt idx="457">
                  <c:v>7</c:v>
                </c:pt>
                <c:pt idx="458">
                  <c:v>7</c:v>
                </c:pt>
                <c:pt idx="459">
                  <c:v>6.9</c:v>
                </c:pt>
                <c:pt idx="460">
                  <c:v>7.1</c:v>
                </c:pt>
                <c:pt idx="461">
                  <c:v>7.1</c:v>
                </c:pt>
                <c:pt idx="462">
                  <c:v>7.1</c:v>
                </c:pt>
                <c:pt idx="463">
                  <c:v>6.9</c:v>
                </c:pt>
                <c:pt idx="464">
                  <c:v>7.1</c:v>
                </c:pt>
                <c:pt idx="465">
                  <c:v>7</c:v>
                </c:pt>
                <c:pt idx="466">
                  <c:v>6.9</c:v>
                </c:pt>
                <c:pt idx="467">
                  <c:v>6.7</c:v>
                </c:pt>
                <c:pt idx="468">
                  <c:v>6.7</c:v>
                </c:pt>
                <c:pt idx="469">
                  <c:v>6.6</c:v>
                </c:pt>
                <c:pt idx="470">
                  <c:v>6.5</c:v>
                </c:pt>
                <c:pt idx="471">
                  <c:v>6.3</c:v>
                </c:pt>
                <c:pt idx="472">
                  <c:v>6.4</c:v>
                </c:pt>
                <c:pt idx="473">
                  <c:v>6.3</c:v>
                </c:pt>
                <c:pt idx="474">
                  <c:v>6.1</c:v>
                </c:pt>
                <c:pt idx="475">
                  <c:v>6.1</c:v>
                </c:pt>
                <c:pt idx="476">
                  <c:v>5.8</c:v>
                </c:pt>
                <c:pt idx="477">
                  <c:v>5.9</c:v>
                </c:pt>
                <c:pt idx="478">
                  <c:v>5.7</c:v>
                </c:pt>
                <c:pt idx="479">
                  <c:v>5.7</c:v>
                </c:pt>
                <c:pt idx="480">
                  <c:v>5.7</c:v>
                </c:pt>
                <c:pt idx="481">
                  <c:v>5.6</c:v>
                </c:pt>
                <c:pt idx="482">
                  <c:v>5.7</c:v>
                </c:pt>
                <c:pt idx="483">
                  <c:v>5.3</c:v>
                </c:pt>
                <c:pt idx="484">
                  <c:v>5.6</c:v>
                </c:pt>
                <c:pt idx="485">
                  <c:v>5.4</c:v>
                </c:pt>
                <c:pt idx="486">
                  <c:v>5.3</c:v>
                </c:pt>
                <c:pt idx="487">
                  <c:v>5.6</c:v>
                </c:pt>
                <c:pt idx="488">
                  <c:v>5.3</c:v>
                </c:pt>
                <c:pt idx="489">
                  <c:v>5.4</c:v>
                </c:pt>
                <c:pt idx="490">
                  <c:v>5.3</c:v>
                </c:pt>
                <c:pt idx="491">
                  <c:v>5.3</c:v>
                </c:pt>
                <c:pt idx="492">
                  <c:v>5.4</c:v>
                </c:pt>
                <c:pt idx="493">
                  <c:v>5.2</c:v>
                </c:pt>
                <c:pt idx="494">
                  <c:v>4.9000000000000004</c:v>
                </c:pt>
                <c:pt idx="495">
                  <c:v>5.2</c:v>
                </c:pt>
                <c:pt idx="496">
                  <c:v>5</c:v>
                </c:pt>
                <c:pt idx="497">
                  <c:v>5.0999999999999996</c:v>
                </c:pt>
                <c:pt idx="498">
                  <c:v>5</c:v>
                </c:pt>
                <c:pt idx="499">
                  <c:v>5.0999999999999996</c:v>
                </c:pt>
                <c:pt idx="500">
                  <c:v>5.4</c:v>
                </c:pt>
                <c:pt idx="501">
                  <c:v>5.3</c:v>
                </c:pt>
                <c:pt idx="502">
                  <c:v>5.4</c:v>
                </c:pt>
                <c:pt idx="503">
                  <c:v>5.3</c:v>
                </c:pt>
                <c:pt idx="504">
                  <c:v>5.4</c:v>
                </c:pt>
                <c:pt idx="505">
                  <c:v>5.2</c:v>
                </c:pt>
                <c:pt idx="506">
                  <c:v>5.2</c:v>
                </c:pt>
                <c:pt idx="507">
                  <c:v>5.4</c:v>
                </c:pt>
                <c:pt idx="508">
                  <c:v>5.3</c:v>
                </c:pt>
                <c:pt idx="509">
                  <c:v>5.3</c:v>
                </c:pt>
                <c:pt idx="510">
                  <c:v>5.6</c:v>
                </c:pt>
                <c:pt idx="511">
                  <c:v>5.8</c:v>
                </c:pt>
                <c:pt idx="512">
                  <c:v>5.9</c:v>
                </c:pt>
                <c:pt idx="513">
                  <c:v>6.1</c:v>
                </c:pt>
                <c:pt idx="514">
                  <c:v>6.4</c:v>
                </c:pt>
                <c:pt idx="515">
                  <c:v>6.5</c:v>
                </c:pt>
                <c:pt idx="516">
                  <c:v>6.5</c:v>
                </c:pt>
                <c:pt idx="517">
                  <c:v>6.9</c:v>
                </c:pt>
                <c:pt idx="518">
                  <c:v>7.2</c:v>
                </c:pt>
                <c:pt idx="519">
                  <c:v>7.1</c:v>
                </c:pt>
                <c:pt idx="520">
                  <c:v>7.2</c:v>
                </c:pt>
                <c:pt idx="521">
                  <c:v>7.2</c:v>
                </c:pt>
                <c:pt idx="522">
                  <c:v>7.2</c:v>
                </c:pt>
                <c:pt idx="523">
                  <c:v>7.2</c:v>
                </c:pt>
                <c:pt idx="524">
                  <c:v>7.3</c:v>
                </c:pt>
                <c:pt idx="525">
                  <c:v>7.3</c:v>
                </c:pt>
                <c:pt idx="526">
                  <c:v>7.4</c:v>
                </c:pt>
                <c:pt idx="527">
                  <c:v>7.6</c:v>
                </c:pt>
                <c:pt idx="528">
                  <c:v>7.8</c:v>
                </c:pt>
                <c:pt idx="529">
                  <c:v>7.9</c:v>
                </c:pt>
                <c:pt idx="530">
                  <c:v>7.9</c:v>
                </c:pt>
                <c:pt idx="531">
                  <c:v>7.7</c:v>
                </c:pt>
                <c:pt idx="532">
                  <c:v>8.1</c:v>
                </c:pt>
                <c:pt idx="533">
                  <c:v>8.3000000000000007</c:v>
                </c:pt>
                <c:pt idx="534">
                  <c:v>8</c:v>
                </c:pt>
                <c:pt idx="535">
                  <c:v>8</c:v>
                </c:pt>
                <c:pt idx="536">
                  <c:v>8</c:v>
                </c:pt>
                <c:pt idx="537">
                  <c:v>7.8</c:v>
                </c:pt>
                <c:pt idx="538">
                  <c:v>7.8</c:v>
                </c:pt>
                <c:pt idx="539">
                  <c:v>7.6</c:v>
                </c:pt>
                <c:pt idx="540">
                  <c:v>7.4</c:v>
                </c:pt>
                <c:pt idx="541">
                  <c:v>7.4</c:v>
                </c:pt>
                <c:pt idx="542">
                  <c:v>7.5</c:v>
                </c:pt>
                <c:pt idx="543">
                  <c:v>7.4</c:v>
                </c:pt>
                <c:pt idx="544">
                  <c:v>7.3</c:v>
                </c:pt>
                <c:pt idx="545">
                  <c:v>7.4</c:v>
                </c:pt>
                <c:pt idx="546">
                  <c:v>7.2</c:v>
                </c:pt>
                <c:pt idx="547">
                  <c:v>7.1</c:v>
                </c:pt>
                <c:pt idx="548">
                  <c:v>7</c:v>
                </c:pt>
                <c:pt idx="549">
                  <c:v>6.9</c:v>
                </c:pt>
                <c:pt idx="550">
                  <c:v>6.7</c:v>
                </c:pt>
                <c:pt idx="551">
                  <c:v>6.6</c:v>
                </c:pt>
                <c:pt idx="552">
                  <c:v>6.8</c:v>
                </c:pt>
                <c:pt idx="553">
                  <c:v>6.7</c:v>
                </c:pt>
                <c:pt idx="554">
                  <c:v>6.5</c:v>
                </c:pt>
                <c:pt idx="555">
                  <c:v>6.4</c:v>
                </c:pt>
                <c:pt idx="556">
                  <c:v>6.1</c:v>
                </c:pt>
                <c:pt idx="557">
                  <c:v>6.1</c:v>
                </c:pt>
                <c:pt idx="558">
                  <c:v>6.3</c:v>
                </c:pt>
                <c:pt idx="559">
                  <c:v>6.1</c:v>
                </c:pt>
                <c:pt idx="560">
                  <c:v>5.8</c:v>
                </c:pt>
                <c:pt idx="561">
                  <c:v>5.8</c:v>
                </c:pt>
                <c:pt idx="562">
                  <c:v>5.6</c:v>
                </c:pt>
                <c:pt idx="563">
                  <c:v>5.5</c:v>
                </c:pt>
                <c:pt idx="564">
                  <c:v>5.6</c:v>
                </c:pt>
                <c:pt idx="565">
                  <c:v>5.4</c:v>
                </c:pt>
                <c:pt idx="566">
                  <c:v>5.3</c:v>
                </c:pt>
                <c:pt idx="567">
                  <c:v>5.6</c:v>
                </c:pt>
                <c:pt idx="568">
                  <c:v>5.8</c:v>
                </c:pt>
                <c:pt idx="569">
                  <c:v>5.6</c:v>
                </c:pt>
                <c:pt idx="570">
                  <c:v>5.6</c:v>
                </c:pt>
                <c:pt idx="571">
                  <c:v>5.7</c:v>
                </c:pt>
                <c:pt idx="572">
                  <c:v>5.6</c:v>
                </c:pt>
                <c:pt idx="573">
                  <c:v>5.4</c:v>
                </c:pt>
                <c:pt idx="574">
                  <c:v>5.7</c:v>
                </c:pt>
                <c:pt idx="575">
                  <c:v>5.7</c:v>
                </c:pt>
                <c:pt idx="576">
                  <c:v>5.6</c:v>
                </c:pt>
                <c:pt idx="577">
                  <c:v>5.6</c:v>
                </c:pt>
                <c:pt idx="578">
                  <c:v>5.6</c:v>
                </c:pt>
                <c:pt idx="579">
                  <c:v>5.6</c:v>
                </c:pt>
                <c:pt idx="580">
                  <c:v>5.6</c:v>
                </c:pt>
                <c:pt idx="581">
                  <c:v>5.3</c:v>
                </c:pt>
                <c:pt idx="582">
                  <c:v>5.5</c:v>
                </c:pt>
                <c:pt idx="583">
                  <c:v>5</c:v>
                </c:pt>
                <c:pt idx="584">
                  <c:v>5.2</c:v>
                </c:pt>
                <c:pt idx="585">
                  <c:v>5.0999999999999996</c:v>
                </c:pt>
                <c:pt idx="586">
                  <c:v>5.3</c:v>
                </c:pt>
                <c:pt idx="587">
                  <c:v>5</c:v>
                </c:pt>
                <c:pt idx="588">
                  <c:v>5.3</c:v>
                </c:pt>
                <c:pt idx="589">
                  <c:v>5.0999999999999996</c:v>
                </c:pt>
                <c:pt idx="590">
                  <c:v>5.0999999999999996</c:v>
                </c:pt>
                <c:pt idx="591">
                  <c:v>5.0999999999999996</c:v>
                </c:pt>
                <c:pt idx="592">
                  <c:v>4.5999999999999996</c:v>
                </c:pt>
                <c:pt idx="593">
                  <c:v>5</c:v>
                </c:pt>
                <c:pt idx="594">
                  <c:v>4.8</c:v>
                </c:pt>
                <c:pt idx="595">
                  <c:v>4.8</c:v>
                </c:pt>
                <c:pt idx="596">
                  <c:v>4.7</c:v>
                </c:pt>
                <c:pt idx="597">
                  <c:v>4.7</c:v>
                </c:pt>
                <c:pt idx="598">
                  <c:v>4.5999999999999996</c:v>
                </c:pt>
                <c:pt idx="599">
                  <c:v>4.7</c:v>
                </c:pt>
                <c:pt idx="600">
                  <c:v>4.5</c:v>
                </c:pt>
                <c:pt idx="601">
                  <c:v>4.5</c:v>
                </c:pt>
                <c:pt idx="602">
                  <c:v>4.5999999999999996</c:v>
                </c:pt>
                <c:pt idx="603">
                  <c:v>4.0999999999999996</c:v>
                </c:pt>
                <c:pt idx="604">
                  <c:v>4.3</c:v>
                </c:pt>
                <c:pt idx="605">
                  <c:v>4.4000000000000004</c:v>
                </c:pt>
                <c:pt idx="606">
                  <c:v>4.5999999999999996</c:v>
                </c:pt>
                <c:pt idx="607">
                  <c:v>4.4000000000000004</c:v>
                </c:pt>
                <c:pt idx="608">
                  <c:v>4.5999999999999996</c:v>
                </c:pt>
                <c:pt idx="609">
                  <c:v>4.4000000000000004</c:v>
                </c:pt>
                <c:pt idx="610">
                  <c:v>4.3</c:v>
                </c:pt>
                <c:pt idx="611">
                  <c:v>4.3</c:v>
                </c:pt>
                <c:pt idx="612">
                  <c:v>4.2</c:v>
                </c:pt>
                <c:pt idx="613">
                  <c:v>4.3</c:v>
                </c:pt>
                <c:pt idx="614">
                  <c:v>3.9</c:v>
                </c:pt>
                <c:pt idx="615">
                  <c:v>4.0999999999999996</c:v>
                </c:pt>
                <c:pt idx="616">
                  <c:v>4.2</c:v>
                </c:pt>
                <c:pt idx="617">
                  <c:v>4.2</c:v>
                </c:pt>
                <c:pt idx="618">
                  <c:v>4.2</c:v>
                </c:pt>
                <c:pt idx="619">
                  <c:v>4.0999999999999996</c:v>
                </c:pt>
                <c:pt idx="620">
                  <c:v>4.0999999999999996</c:v>
                </c:pt>
                <c:pt idx="621">
                  <c:v>4.0999999999999996</c:v>
                </c:pt>
                <c:pt idx="622">
                  <c:v>4</c:v>
                </c:pt>
                <c:pt idx="623">
                  <c:v>4</c:v>
                </c:pt>
                <c:pt idx="624">
                  <c:v>3.9</c:v>
                </c:pt>
                <c:pt idx="625">
                  <c:v>4.0999999999999996</c:v>
                </c:pt>
                <c:pt idx="626">
                  <c:v>3.8</c:v>
                </c:pt>
                <c:pt idx="627">
                  <c:v>3.7</c:v>
                </c:pt>
                <c:pt idx="628">
                  <c:v>3.9</c:v>
                </c:pt>
                <c:pt idx="629">
                  <c:v>3.8</c:v>
                </c:pt>
                <c:pt idx="630">
                  <c:v>3.9</c:v>
                </c:pt>
                <c:pt idx="631">
                  <c:v>3.9</c:v>
                </c:pt>
                <c:pt idx="632">
                  <c:v>3.9</c:v>
                </c:pt>
                <c:pt idx="633">
                  <c:v>3.9</c:v>
                </c:pt>
                <c:pt idx="634">
                  <c:v>3.9</c:v>
                </c:pt>
                <c:pt idx="635">
                  <c:v>4</c:v>
                </c:pt>
                <c:pt idx="636">
                  <c:v>4.2</c:v>
                </c:pt>
                <c:pt idx="637">
                  <c:v>4.3</c:v>
                </c:pt>
                <c:pt idx="638">
                  <c:v>4.3</c:v>
                </c:pt>
                <c:pt idx="639">
                  <c:v>4.5</c:v>
                </c:pt>
                <c:pt idx="640">
                  <c:v>4.4000000000000004</c:v>
                </c:pt>
                <c:pt idx="641">
                  <c:v>4.5999999999999996</c:v>
                </c:pt>
                <c:pt idx="642">
                  <c:v>4.5999999999999996</c:v>
                </c:pt>
                <c:pt idx="643">
                  <c:v>5</c:v>
                </c:pt>
                <c:pt idx="644">
                  <c:v>4.9000000000000004</c:v>
                </c:pt>
                <c:pt idx="645">
                  <c:v>5.4</c:v>
                </c:pt>
                <c:pt idx="646">
                  <c:v>5.7</c:v>
                </c:pt>
                <c:pt idx="647">
                  <c:v>5.8</c:v>
                </c:pt>
                <c:pt idx="648">
                  <c:v>5.8</c:v>
                </c:pt>
                <c:pt idx="649">
                  <c:v>5.8</c:v>
                </c:pt>
                <c:pt idx="650">
                  <c:v>5.9</c:v>
                </c:pt>
                <c:pt idx="651">
                  <c:v>6</c:v>
                </c:pt>
                <c:pt idx="652">
                  <c:v>5.8</c:v>
                </c:pt>
                <c:pt idx="653">
                  <c:v>6</c:v>
                </c:pt>
                <c:pt idx="654">
                  <c:v>5.9</c:v>
                </c:pt>
                <c:pt idx="655">
                  <c:v>5.9</c:v>
                </c:pt>
                <c:pt idx="656">
                  <c:v>5.9</c:v>
                </c:pt>
                <c:pt idx="657">
                  <c:v>5.8</c:v>
                </c:pt>
                <c:pt idx="658">
                  <c:v>6.1</c:v>
                </c:pt>
                <c:pt idx="659">
                  <c:v>6.2</c:v>
                </c:pt>
                <c:pt idx="660">
                  <c:v>6.2</c:v>
                </c:pt>
                <c:pt idx="661">
                  <c:v>6.1</c:v>
                </c:pt>
                <c:pt idx="662">
                  <c:v>6.1</c:v>
                </c:pt>
                <c:pt idx="663">
                  <c:v>6.4</c:v>
                </c:pt>
                <c:pt idx="664">
                  <c:v>6.4</c:v>
                </c:pt>
                <c:pt idx="665">
                  <c:v>6.7</c:v>
                </c:pt>
                <c:pt idx="666">
                  <c:v>6.6</c:v>
                </c:pt>
                <c:pt idx="667">
                  <c:v>6.3</c:v>
                </c:pt>
                <c:pt idx="668">
                  <c:v>6.4</c:v>
                </c:pt>
                <c:pt idx="669">
                  <c:v>6.2</c:v>
                </c:pt>
                <c:pt idx="670">
                  <c:v>6.2</c:v>
                </c:pt>
                <c:pt idx="671">
                  <c:v>5.8</c:v>
                </c:pt>
                <c:pt idx="672">
                  <c:v>5.7</c:v>
                </c:pt>
                <c:pt idx="673">
                  <c:v>5.6</c:v>
                </c:pt>
                <c:pt idx="674">
                  <c:v>5.8</c:v>
                </c:pt>
                <c:pt idx="675">
                  <c:v>5.7</c:v>
                </c:pt>
                <c:pt idx="676">
                  <c:v>5.8</c:v>
                </c:pt>
                <c:pt idx="677">
                  <c:v>5.7</c:v>
                </c:pt>
                <c:pt idx="678">
                  <c:v>5.5</c:v>
                </c:pt>
                <c:pt idx="679">
                  <c:v>5.6</c:v>
                </c:pt>
                <c:pt idx="680">
                  <c:v>5.6</c:v>
                </c:pt>
                <c:pt idx="681">
                  <c:v>5.6</c:v>
                </c:pt>
                <c:pt idx="682">
                  <c:v>5.5</c:v>
                </c:pt>
                <c:pt idx="683">
                  <c:v>5.5</c:v>
                </c:pt>
                <c:pt idx="684">
                  <c:v>5.4</c:v>
                </c:pt>
                <c:pt idx="685">
                  <c:v>5.5</c:v>
                </c:pt>
                <c:pt idx="686">
                  <c:v>5.3</c:v>
                </c:pt>
                <c:pt idx="687">
                  <c:v>5.0999999999999996</c:v>
                </c:pt>
                <c:pt idx="688">
                  <c:v>5</c:v>
                </c:pt>
                <c:pt idx="689">
                  <c:v>5</c:v>
                </c:pt>
                <c:pt idx="690">
                  <c:v>4.9000000000000004</c:v>
                </c:pt>
                <c:pt idx="691">
                  <c:v>4.9000000000000004</c:v>
                </c:pt>
                <c:pt idx="692">
                  <c:v>5</c:v>
                </c:pt>
                <c:pt idx="693">
                  <c:v>4.8</c:v>
                </c:pt>
                <c:pt idx="694">
                  <c:v>5</c:v>
                </c:pt>
                <c:pt idx="695">
                  <c:v>4.8</c:v>
                </c:pt>
                <c:pt idx="696">
                  <c:v>4.5999999999999996</c:v>
                </c:pt>
                <c:pt idx="697">
                  <c:v>4.8</c:v>
                </c:pt>
                <c:pt idx="698">
                  <c:v>4.7</c:v>
                </c:pt>
                <c:pt idx="699">
                  <c:v>4.7</c:v>
                </c:pt>
                <c:pt idx="700">
                  <c:v>4.7</c:v>
                </c:pt>
                <c:pt idx="701">
                  <c:v>4.5999999999999996</c:v>
                </c:pt>
                <c:pt idx="702">
                  <c:v>4.7</c:v>
                </c:pt>
                <c:pt idx="703">
                  <c:v>4.7</c:v>
                </c:pt>
                <c:pt idx="704">
                  <c:v>4.4000000000000004</c:v>
                </c:pt>
                <c:pt idx="705">
                  <c:v>4.4000000000000004</c:v>
                </c:pt>
                <c:pt idx="706">
                  <c:v>4.5</c:v>
                </c:pt>
                <c:pt idx="707">
                  <c:v>4.5</c:v>
                </c:pt>
                <c:pt idx="708">
                  <c:v>4.7</c:v>
                </c:pt>
                <c:pt idx="709">
                  <c:v>4.7</c:v>
                </c:pt>
                <c:pt idx="710">
                  <c:v>4.5</c:v>
                </c:pt>
                <c:pt idx="711">
                  <c:v>4.5999999999999996</c:v>
                </c:pt>
                <c:pt idx="712">
                  <c:v>4.5999999999999996</c:v>
                </c:pt>
                <c:pt idx="713">
                  <c:v>4.7</c:v>
                </c:pt>
                <c:pt idx="714">
                  <c:v>4.7</c:v>
                </c:pt>
                <c:pt idx="715">
                  <c:v>4.7</c:v>
                </c:pt>
                <c:pt idx="716">
                  <c:v>4.8</c:v>
                </c:pt>
                <c:pt idx="717">
                  <c:v>4.8</c:v>
                </c:pt>
                <c:pt idx="718">
                  <c:v>4.8</c:v>
                </c:pt>
                <c:pt idx="719">
                  <c:v>5.0999999999999996</c:v>
                </c:pt>
                <c:pt idx="720">
                  <c:v>5.2</c:v>
                </c:pt>
                <c:pt idx="721">
                  <c:v>5</c:v>
                </c:pt>
                <c:pt idx="722">
                  <c:v>5.2</c:v>
                </c:pt>
                <c:pt idx="723">
                  <c:v>5.2</c:v>
                </c:pt>
                <c:pt idx="724">
                  <c:v>5.6</c:v>
                </c:pt>
                <c:pt idx="725">
                  <c:v>5.8</c:v>
                </c:pt>
                <c:pt idx="726">
                  <c:v>6.2</c:v>
                </c:pt>
                <c:pt idx="727">
                  <c:v>6.3</c:v>
                </c:pt>
                <c:pt idx="728">
                  <c:v>6.7</c:v>
                </c:pt>
                <c:pt idx="729">
                  <c:v>7.1</c:v>
                </c:pt>
                <c:pt idx="730">
                  <c:v>7.4</c:v>
                </c:pt>
                <c:pt idx="731">
                  <c:v>8</c:v>
                </c:pt>
                <c:pt idx="732">
                  <c:v>8.6</c:v>
                </c:pt>
                <c:pt idx="733">
                  <c:v>9.1999999999999993</c:v>
                </c:pt>
                <c:pt idx="734">
                  <c:v>9.6999999999999993</c:v>
                </c:pt>
                <c:pt idx="735">
                  <c:v>10.1</c:v>
                </c:pt>
                <c:pt idx="736">
                  <c:v>10.6</c:v>
                </c:pt>
                <c:pt idx="737">
                  <c:v>10.6</c:v>
                </c:pt>
                <c:pt idx="738">
                  <c:v>10.5</c:v>
                </c:pt>
                <c:pt idx="739">
                  <c:v>10.7</c:v>
                </c:pt>
                <c:pt idx="740">
                  <c:v>10.9</c:v>
                </c:pt>
                <c:pt idx="741">
                  <c:v>11.1</c:v>
                </c:pt>
                <c:pt idx="742">
                  <c:v>11</c:v>
                </c:pt>
                <c:pt idx="743">
                  <c:v>10.9</c:v>
                </c:pt>
                <c:pt idx="744">
                  <c:v>11</c:v>
                </c:pt>
                <c:pt idx="745">
                  <c:v>10.9</c:v>
                </c:pt>
                <c:pt idx="746">
                  <c:v>10.9</c:v>
                </c:pt>
                <c:pt idx="747">
                  <c:v>10.9</c:v>
                </c:pt>
                <c:pt idx="748">
                  <c:v>10.4</c:v>
                </c:pt>
                <c:pt idx="749">
                  <c:v>10.4</c:v>
                </c:pt>
                <c:pt idx="750">
                  <c:v>10.3</c:v>
                </c:pt>
                <c:pt idx="751">
                  <c:v>10.3</c:v>
                </c:pt>
                <c:pt idx="752">
                  <c:v>10.199999999999999</c:v>
                </c:pt>
                <c:pt idx="753">
                  <c:v>10.1</c:v>
                </c:pt>
                <c:pt idx="754">
                  <c:v>10.5</c:v>
                </c:pt>
                <c:pt idx="755">
                  <c:v>10</c:v>
                </c:pt>
                <c:pt idx="756">
                  <c:v>9.6999999999999993</c:v>
                </c:pt>
                <c:pt idx="757">
                  <c:v>9.5</c:v>
                </c:pt>
                <c:pt idx="758">
                  <c:v>9.5</c:v>
                </c:pt>
                <c:pt idx="759">
                  <c:v>9.6</c:v>
                </c:pt>
                <c:pt idx="760">
                  <c:v>9.5</c:v>
                </c:pt>
                <c:pt idx="761">
                  <c:v>9.6</c:v>
                </c:pt>
                <c:pt idx="762">
                  <c:v>9.5</c:v>
                </c:pt>
                <c:pt idx="763">
                  <c:v>9.4</c:v>
                </c:pt>
                <c:pt idx="764">
                  <c:v>9.3000000000000007</c:v>
                </c:pt>
                <c:pt idx="765">
                  <c:v>9.1999999999999993</c:v>
                </c:pt>
                <c:pt idx="766">
                  <c:v>8.9</c:v>
                </c:pt>
                <c:pt idx="767">
                  <c:v>8.6999999999999993</c:v>
                </c:pt>
                <c:pt idx="768">
                  <c:v>8.4</c:v>
                </c:pt>
                <c:pt idx="769">
                  <c:v>8.4</c:v>
                </c:pt>
                <c:pt idx="770">
                  <c:v>8.4</c:v>
                </c:pt>
                <c:pt idx="771">
                  <c:v>8.3000000000000007</c:v>
                </c:pt>
                <c:pt idx="772">
                  <c:v>8.4</c:v>
                </c:pt>
                <c:pt idx="773">
                  <c:v>8.4</c:v>
                </c:pt>
                <c:pt idx="774">
                  <c:v>8.3000000000000007</c:v>
                </c:pt>
                <c:pt idx="775">
                  <c:v>8.3000000000000007</c:v>
                </c:pt>
                <c:pt idx="776">
                  <c:v>8</c:v>
                </c:pt>
                <c:pt idx="777">
                  <c:v>7.9</c:v>
                </c:pt>
                <c:pt idx="778">
                  <c:v>7.9</c:v>
                </c:pt>
                <c:pt idx="779">
                  <c:v>7.9</c:v>
                </c:pt>
                <c:pt idx="780">
                  <c:v>8.1999999999999993</c:v>
                </c:pt>
                <c:pt idx="781">
                  <c:v>7.8</c:v>
                </c:pt>
                <c:pt idx="782">
                  <c:v>7.6</c:v>
                </c:pt>
                <c:pt idx="783">
                  <c:v>7.8</c:v>
                </c:pt>
                <c:pt idx="784">
                  <c:v>7.9</c:v>
                </c:pt>
                <c:pt idx="785">
                  <c:v>7.7</c:v>
                </c:pt>
                <c:pt idx="786">
                  <c:v>7.7</c:v>
                </c:pt>
                <c:pt idx="787">
                  <c:v>7.7</c:v>
                </c:pt>
                <c:pt idx="788">
                  <c:v>7.7</c:v>
                </c:pt>
                <c:pt idx="789">
                  <c:v>7.5</c:v>
                </c:pt>
                <c:pt idx="790">
                  <c:v>7.2</c:v>
                </c:pt>
                <c:pt idx="791">
                  <c:v>6.8</c:v>
                </c:pt>
                <c:pt idx="792">
                  <c:v>6.8</c:v>
                </c:pt>
                <c:pt idx="793">
                  <c:v>6.9</c:v>
                </c:pt>
                <c:pt idx="794">
                  <c:v>6.7</c:v>
                </c:pt>
                <c:pt idx="795">
                  <c:v>6.4</c:v>
                </c:pt>
                <c:pt idx="796">
                  <c:v>6.4</c:v>
                </c:pt>
                <c:pt idx="797">
                  <c:v>6.3</c:v>
                </c:pt>
                <c:pt idx="798">
                  <c:v>6.2</c:v>
                </c:pt>
                <c:pt idx="799">
                  <c:v>6.3</c:v>
                </c:pt>
                <c:pt idx="800">
                  <c:v>5.9</c:v>
                </c:pt>
                <c:pt idx="801">
                  <c:v>5.6</c:v>
                </c:pt>
                <c:pt idx="802">
                  <c:v>5.9</c:v>
                </c:pt>
                <c:pt idx="803">
                  <c:v>5.7</c:v>
                </c:pt>
                <c:pt idx="804">
                  <c:v>5.8</c:v>
                </c:pt>
                <c:pt idx="805">
                  <c:v>5.6</c:v>
                </c:pt>
                <c:pt idx="806">
                  <c:v>5.6</c:v>
                </c:pt>
                <c:pt idx="807">
                  <c:v>5.5</c:v>
                </c:pt>
                <c:pt idx="808">
                  <c:v>5.7</c:v>
                </c:pt>
                <c:pt idx="809">
                  <c:v>5.3</c:v>
                </c:pt>
                <c:pt idx="810">
                  <c:v>5.2</c:v>
                </c:pt>
                <c:pt idx="811">
                  <c:v>5.0999999999999996</c:v>
                </c:pt>
                <c:pt idx="812">
                  <c:v>5.0999999999999996</c:v>
                </c:pt>
                <c:pt idx="813">
                  <c:v>5.0999999999999996</c:v>
                </c:pt>
                <c:pt idx="814">
                  <c:v>5.2</c:v>
                </c:pt>
                <c:pt idx="815">
                  <c:v>5.0999999999999996</c:v>
                </c:pt>
                <c:pt idx="816">
                  <c:v>4.8</c:v>
                </c:pt>
                <c:pt idx="817">
                  <c:v>4.9000000000000004</c:v>
                </c:pt>
                <c:pt idx="818">
                  <c:v>4.9000000000000004</c:v>
                </c:pt>
                <c:pt idx="819">
                  <c:v>5.0999999999999996</c:v>
                </c:pt>
                <c:pt idx="820">
                  <c:v>4.8</c:v>
                </c:pt>
                <c:pt idx="821">
                  <c:v>4.9000000000000004</c:v>
                </c:pt>
                <c:pt idx="822">
                  <c:v>5</c:v>
                </c:pt>
                <c:pt idx="823">
                  <c:v>5</c:v>
                </c:pt>
                <c:pt idx="824">
                  <c:v>5.0999999999999996</c:v>
                </c:pt>
                <c:pt idx="825">
                  <c:v>5</c:v>
                </c:pt>
                <c:pt idx="826">
                  <c:v>4.9000000000000004</c:v>
                </c:pt>
                <c:pt idx="827">
                  <c:v>4.8</c:v>
                </c:pt>
                <c:pt idx="828">
                  <c:v>4.7</c:v>
                </c:pt>
                <c:pt idx="829">
                  <c:v>4.5999999999999996</c:v>
                </c:pt>
                <c:pt idx="830">
                  <c:v>4.5</c:v>
                </c:pt>
                <c:pt idx="831">
                  <c:v>4.5</c:v>
                </c:pt>
                <c:pt idx="832">
                  <c:v>4.3</c:v>
                </c:pt>
                <c:pt idx="833">
                  <c:v>4.3</c:v>
                </c:pt>
                <c:pt idx="834">
                  <c:v>4.3</c:v>
                </c:pt>
                <c:pt idx="835">
                  <c:v>4.5</c:v>
                </c:pt>
                <c:pt idx="836">
                  <c:v>4.3</c:v>
                </c:pt>
                <c:pt idx="837">
                  <c:v>4.3</c:v>
                </c:pt>
                <c:pt idx="838">
                  <c:v>4.3</c:v>
                </c:pt>
                <c:pt idx="839">
                  <c:v>4.0999999999999996</c:v>
                </c:pt>
                <c:pt idx="840">
                  <c:v>4.0999999999999996</c:v>
                </c:pt>
                <c:pt idx="841">
                  <c:v>4</c:v>
                </c:pt>
                <c:pt idx="842">
                  <c:v>4</c:v>
                </c:pt>
                <c:pt idx="843">
                  <c:v>4.2</c:v>
                </c:pt>
                <c:pt idx="844">
                  <c:v>4</c:v>
                </c:pt>
                <c:pt idx="845">
                  <c:v>4.0999999999999996</c:v>
                </c:pt>
                <c:pt idx="846">
                  <c:v>3.8</c:v>
                </c:pt>
                <c:pt idx="847">
                  <c:v>3.9</c:v>
                </c:pt>
                <c:pt idx="848">
                  <c:v>3.8</c:v>
                </c:pt>
                <c:pt idx="849">
                  <c:v>3.8</c:v>
                </c:pt>
                <c:pt idx="850">
                  <c:v>3.7</c:v>
                </c:pt>
                <c:pt idx="851">
                  <c:v>4</c:v>
                </c:pt>
                <c:pt idx="852">
                  <c:v>4</c:v>
                </c:pt>
                <c:pt idx="853">
                  <c:v>3.8</c:v>
                </c:pt>
                <c:pt idx="854">
                  <c:v>3.9</c:v>
                </c:pt>
                <c:pt idx="855">
                  <c:v>3.9</c:v>
                </c:pt>
                <c:pt idx="856">
                  <c:v>3.7</c:v>
                </c:pt>
                <c:pt idx="857">
                  <c:v>3.6</c:v>
                </c:pt>
                <c:pt idx="858">
                  <c:v>3.7</c:v>
                </c:pt>
                <c:pt idx="859">
                  <c:v>3.7</c:v>
                </c:pt>
                <c:pt idx="860">
                  <c:v>3.6</c:v>
                </c:pt>
                <c:pt idx="861">
                  <c:v>3.7</c:v>
                </c:pt>
                <c:pt idx="862">
                  <c:v>3.6</c:v>
                </c:pt>
                <c:pt idx="863">
                  <c:v>3.5</c:v>
                </c:pt>
                <c:pt idx="864">
                  <c:v>3.5</c:v>
                </c:pt>
                <c:pt idx="865">
                  <c:v>3.5</c:v>
                </c:pt>
                <c:pt idx="866">
                  <c:v>4.4000000000000004</c:v>
                </c:pt>
                <c:pt idx="867">
                  <c:v>13.6</c:v>
                </c:pt>
                <c:pt idx="868">
                  <c:v>12.2</c:v>
                </c:pt>
                <c:pt idx="869">
                  <c:v>10.5</c:v>
                </c:pt>
                <c:pt idx="870">
                  <c:v>9.8000000000000007</c:v>
                </c:pt>
                <c:pt idx="871">
                  <c:v>8.3000000000000007</c:v>
                </c:pt>
                <c:pt idx="872">
                  <c:v>7.7</c:v>
                </c:pt>
                <c:pt idx="873">
                  <c:v>7</c:v>
                </c:pt>
                <c:pt idx="874">
                  <c:v>6.9</c:v>
                </c:pt>
                <c:pt idx="875" formatCode="General">
                  <c:v>6.7</c:v>
                </c:pt>
                <c:pt idx="876" formatCode="General">
                  <c:v>6.4</c:v>
                </c:pt>
                <c:pt idx="877" formatCode="General">
                  <c:v>6.3</c:v>
                </c:pt>
                <c:pt idx="878">
                  <c:v>6.2</c:v>
                </c:pt>
                <c:pt idx="879">
                  <c:v>6.3</c:v>
                </c:pt>
              </c:numCache>
            </c:numRef>
          </c:val>
          <c:smooth val="0"/>
          <c:extLst>
            <c:ext xmlns:c16="http://schemas.microsoft.com/office/drawing/2014/chart" uri="{C3380CC4-5D6E-409C-BE32-E72D297353CC}">
              <c16:uniqueId val="{00000001-94C4-3C43-85E0-6191593F89F3}"/>
            </c:ext>
          </c:extLst>
        </c:ser>
        <c:ser>
          <c:idx val="2"/>
          <c:order val="2"/>
          <c:tx>
            <c:strRef>
              <c:f>Sheet1!$D$3</c:f>
              <c:strCache>
                <c:ptCount val="1"/>
                <c:pt idx="0">
                  <c:v>Women</c:v>
                </c:pt>
              </c:strCache>
            </c:strRef>
          </c:tx>
          <c:spPr>
            <a:ln w="41275" cap="rnd">
              <a:solidFill>
                <a:srgbClr val="00B050"/>
              </a:solidFill>
              <a:round/>
            </a:ln>
            <a:effectLst/>
          </c:spPr>
          <c:marker>
            <c:symbol val="none"/>
          </c:marker>
          <c:cat>
            <c:numRef>
              <c:f>Sheet1!$A$4:$A$883</c:f>
              <c:numCache>
                <c:formatCode>mmm\-yy</c:formatCode>
                <c:ptCount val="880"/>
                <c:pt idx="0">
                  <c:v>17533</c:v>
                </c:pt>
                <c:pt idx="1">
                  <c:v>17564</c:v>
                </c:pt>
                <c:pt idx="2">
                  <c:v>17593</c:v>
                </c:pt>
                <c:pt idx="3">
                  <c:v>17624</c:v>
                </c:pt>
                <c:pt idx="4">
                  <c:v>17654</c:v>
                </c:pt>
                <c:pt idx="5">
                  <c:v>17685</c:v>
                </c:pt>
                <c:pt idx="6">
                  <c:v>17715</c:v>
                </c:pt>
                <c:pt idx="7">
                  <c:v>17746</c:v>
                </c:pt>
                <c:pt idx="8">
                  <c:v>17777</c:v>
                </c:pt>
                <c:pt idx="9">
                  <c:v>17807</c:v>
                </c:pt>
                <c:pt idx="10">
                  <c:v>17838</c:v>
                </c:pt>
                <c:pt idx="11">
                  <c:v>17868</c:v>
                </c:pt>
                <c:pt idx="12">
                  <c:v>17899</c:v>
                </c:pt>
                <c:pt idx="13">
                  <c:v>17930</c:v>
                </c:pt>
                <c:pt idx="14">
                  <c:v>17958</c:v>
                </c:pt>
                <c:pt idx="15">
                  <c:v>17989</c:v>
                </c:pt>
                <c:pt idx="16">
                  <c:v>18019</c:v>
                </c:pt>
                <c:pt idx="17">
                  <c:v>18050</c:v>
                </c:pt>
                <c:pt idx="18">
                  <c:v>18080</c:v>
                </c:pt>
                <c:pt idx="19">
                  <c:v>18111</c:v>
                </c:pt>
                <c:pt idx="20">
                  <c:v>18142</c:v>
                </c:pt>
                <c:pt idx="21">
                  <c:v>18172</c:v>
                </c:pt>
                <c:pt idx="22">
                  <c:v>18203</c:v>
                </c:pt>
                <c:pt idx="23">
                  <c:v>18233</c:v>
                </c:pt>
                <c:pt idx="24">
                  <c:v>18264</c:v>
                </c:pt>
                <c:pt idx="25">
                  <c:v>18295</c:v>
                </c:pt>
                <c:pt idx="26">
                  <c:v>18323</c:v>
                </c:pt>
                <c:pt idx="27">
                  <c:v>18354</c:v>
                </c:pt>
                <c:pt idx="28">
                  <c:v>18384</c:v>
                </c:pt>
                <c:pt idx="29">
                  <c:v>18415</c:v>
                </c:pt>
                <c:pt idx="30">
                  <c:v>18445</c:v>
                </c:pt>
                <c:pt idx="31">
                  <c:v>18476</c:v>
                </c:pt>
                <c:pt idx="32">
                  <c:v>18507</c:v>
                </c:pt>
                <c:pt idx="33">
                  <c:v>18537</c:v>
                </c:pt>
                <c:pt idx="34">
                  <c:v>18568</c:v>
                </c:pt>
                <c:pt idx="35">
                  <c:v>18598</c:v>
                </c:pt>
                <c:pt idx="36">
                  <c:v>18629</c:v>
                </c:pt>
                <c:pt idx="37">
                  <c:v>18660</c:v>
                </c:pt>
                <c:pt idx="38">
                  <c:v>18688</c:v>
                </c:pt>
                <c:pt idx="39">
                  <c:v>18719</c:v>
                </c:pt>
                <c:pt idx="40">
                  <c:v>18749</c:v>
                </c:pt>
                <c:pt idx="41">
                  <c:v>18780</c:v>
                </c:pt>
                <c:pt idx="42">
                  <c:v>18810</c:v>
                </c:pt>
                <c:pt idx="43">
                  <c:v>18841</c:v>
                </c:pt>
                <c:pt idx="44">
                  <c:v>18872</c:v>
                </c:pt>
                <c:pt idx="45">
                  <c:v>18902</c:v>
                </c:pt>
                <c:pt idx="46">
                  <c:v>18933</c:v>
                </c:pt>
                <c:pt idx="47">
                  <c:v>18963</c:v>
                </c:pt>
                <c:pt idx="48">
                  <c:v>18994</c:v>
                </c:pt>
                <c:pt idx="49">
                  <c:v>19025</c:v>
                </c:pt>
                <c:pt idx="50">
                  <c:v>19054</c:v>
                </c:pt>
                <c:pt idx="51">
                  <c:v>19085</c:v>
                </c:pt>
                <c:pt idx="52">
                  <c:v>19115</c:v>
                </c:pt>
                <c:pt idx="53">
                  <c:v>19146</c:v>
                </c:pt>
                <c:pt idx="54">
                  <c:v>19176</c:v>
                </c:pt>
                <c:pt idx="55">
                  <c:v>19207</c:v>
                </c:pt>
                <c:pt idx="56">
                  <c:v>19238</c:v>
                </c:pt>
                <c:pt idx="57">
                  <c:v>19268</c:v>
                </c:pt>
                <c:pt idx="58">
                  <c:v>19299</c:v>
                </c:pt>
                <c:pt idx="59">
                  <c:v>19329</c:v>
                </c:pt>
                <c:pt idx="60">
                  <c:v>19360</c:v>
                </c:pt>
                <c:pt idx="61">
                  <c:v>19391</c:v>
                </c:pt>
                <c:pt idx="62">
                  <c:v>19419</c:v>
                </c:pt>
                <c:pt idx="63">
                  <c:v>19450</c:v>
                </c:pt>
                <c:pt idx="64">
                  <c:v>19480</c:v>
                </c:pt>
                <c:pt idx="65">
                  <c:v>19511</c:v>
                </c:pt>
                <c:pt idx="66">
                  <c:v>19541</c:v>
                </c:pt>
                <c:pt idx="67">
                  <c:v>19572</c:v>
                </c:pt>
                <c:pt idx="68">
                  <c:v>19603</c:v>
                </c:pt>
                <c:pt idx="69">
                  <c:v>19633</c:v>
                </c:pt>
                <c:pt idx="70">
                  <c:v>19664</c:v>
                </c:pt>
                <c:pt idx="71">
                  <c:v>19694</c:v>
                </c:pt>
                <c:pt idx="72">
                  <c:v>19725</c:v>
                </c:pt>
                <c:pt idx="73">
                  <c:v>19756</c:v>
                </c:pt>
                <c:pt idx="74">
                  <c:v>19784</c:v>
                </c:pt>
                <c:pt idx="75">
                  <c:v>19815</c:v>
                </c:pt>
                <c:pt idx="76">
                  <c:v>19845</c:v>
                </c:pt>
                <c:pt idx="77">
                  <c:v>19876</c:v>
                </c:pt>
                <c:pt idx="78">
                  <c:v>19906</c:v>
                </c:pt>
                <c:pt idx="79">
                  <c:v>19937</c:v>
                </c:pt>
                <c:pt idx="80">
                  <c:v>19968</c:v>
                </c:pt>
                <c:pt idx="81">
                  <c:v>19998</c:v>
                </c:pt>
                <c:pt idx="82">
                  <c:v>20029</c:v>
                </c:pt>
                <c:pt idx="83">
                  <c:v>20059</c:v>
                </c:pt>
                <c:pt idx="84">
                  <c:v>20090</c:v>
                </c:pt>
                <c:pt idx="85">
                  <c:v>20121</c:v>
                </c:pt>
                <c:pt idx="86">
                  <c:v>20149</c:v>
                </c:pt>
                <c:pt idx="87">
                  <c:v>20180</c:v>
                </c:pt>
                <c:pt idx="88">
                  <c:v>20210</c:v>
                </c:pt>
                <c:pt idx="89">
                  <c:v>20241</c:v>
                </c:pt>
                <c:pt idx="90">
                  <c:v>20271</c:v>
                </c:pt>
                <c:pt idx="91">
                  <c:v>20302</c:v>
                </c:pt>
                <c:pt idx="92">
                  <c:v>20333</c:v>
                </c:pt>
                <c:pt idx="93">
                  <c:v>20363</c:v>
                </c:pt>
                <c:pt idx="94">
                  <c:v>20394</c:v>
                </c:pt>
                <c:pt idx="95">
                  <c:v>20424</c:v>
                </c:pt>
                <c:pt idx="96">
                  <c:v>20455</c:v>
                </c:pt>
                <c:pt idx="97">
                  <c:v>20486</c:v>
                </c:pt>
                <c:pt idx="98">
                  <c:v>20515</c:v>
                </c:pt>
                <c:pt idx="99">
                  <c:v>20546</c:v>
                </c:pt>
                <c:pt idx="100">
                  <c:v>20576</c:v>
                </c:pt>
                <c:pt idx="101">
                  <c:v>20607</c:v>
                </c:pt>
                <c:pt idx="102">
                  <c:v>20637</c:v>
                </c:pt>
                <c:pt idx="103">
                  <c:v>20668</c:v>
                </c:pt>
                <c:pt idx="104">
                  <c:v>20699</c:v>
                </c:pt>
                <c:pt idx="105">
                  <c:v>20729</c:v>
                </c:pt>
                <c:pt idx="106">
                  <c:v>20760</c:v>
                </c:pt>
                <c:pt idx="107">
                  <c:v>20790</c:v>
                </c:pt>
                <c:pt idx="108">
                  <c:v>20821</c:v>
                </c:pt>
                <c:pt idx="109">
                  <c:v>20852</c:v>
                </c:pt>
                <c:pt idx="110">
                  <c:v>20880</c:v>
                </c:pt>
                <c:pt idx="111">
                  <c:v>20911</c:v>
                </c:pt>
                <c:pt idx="112">
                  <c:v>20941</c:v>
                </c:pt>
                <c:pt idx="113">
                  <c:v>20972</c:v>
                </c:pt>
                <c:pt idx="114">
                  <c:v>21002</c:v>
                </c:pt>
                <c:pt idx="115">
                  <c:v>21033</c:v>
                </c:pt>
                <c:pt idx="116">
                  <c:v>21064</c:v>
                </c:pt>
                <c:pt idx="117">
                  <c:v>21094</c:v>
                </c:pt>
                <c:pt idx="118">
                  <c:v>21125</c:v>
                </c:pt>
                <c:pt idx="119">
                  <c:v>21155</c:v>
                </c:pt>
                <c:pt idx="120">
                  <c:v>21186</c:v>
                </c:pt>
                <c:pt idx="121">
                  <c:v>21217</c:v>
                </c:pt>
                <c:pt idx="122">
                  <c:v>21245</c:v>
                </c:pt>
                <c:pt idx="123">
                  <c:v>21276</c:v>
                </c:pt>
                <c:pt idx="124">
                  <c:v>21306</c:v>
                </c:pt>
                <c:pt idx="125">
                  <c:v>21337</c:v>
                </c:pt>
                <c:pt idx="126">
                  <c:v>21367</c:v>
                </c:pt>
                <c:pt idx="127">
                  <c:v>21398</c:v>
                </c:pt>
                <c:pt idx="128">
                  <c:v>21429</c:v>
                </c:pt>
                <c:pt idx="129">
                  <c:v>21459</c:v>
                </c:pt>
                <c:pt idx="130">
                  <c:v>21490</c:v>
                </c:pt>
                <c:pt idx="131">
                  <c:v>21520</c:v>
                </c:pt>
                <c:pt idx="132">
                  <c:v>21551</c:v>
                </c:pt>
                <c:pt idx="133">
                  <c:v>21582</c:v>
                </c:pt>
                <c:pt idx="134">
                  <c:v>21610</c:v>
                </c:pt>
                <c:pt idx="135">
                  <c:v>21641</c:v>
                </c:pt>
                <c:pt idx="136">
                  <c:v>21671</c:v>
                </c:pt>
                <c:pt idx="137">
                  <c:v>21702</c:v>
                </c:pt>
                <c:pt idx="138">
                  <c:v>21732</c:v>
                </c:pt>
                <c:pt idx="139">
                  <c:v>21763</c:v>
                </c:pt>
                <c:pt idx="140">
                  <c:v>21794</c:v>
                </c:pt>
                <c:pt idx="141">
                  <c:v>21824</c:v>
                </c:pt>
                <c:pt idx="142">
                  <c:v>21855</c:v>
                </c:pt>
                <c:pt idx="143">
                  <c:v>21885</c:v>
                </c:pt>
                <c:pt idx="144">
                  <c:v>21916</c:v>
                </c:pt>
                <c:pt idx="145">
                  <c:v>21947</c:v>
                </c:pt>
                <c:pt idx="146">
                  <c:v>21976</c:v>
                </c:pt>
                <c:pt idx="147">
                  <c:v>22007</c:v>
                </c:pt>
                <c:pt idx="148">
                  <c:v>22037</c:v>
                </c:pt>
                <c:pt idx="149">
                  <c:v>22068</c:v>
                </c:pt>
                <c:pt idx="150">
                  <c:v>22098</c:v>
                </c:pt>
                <c:pt idx="151">
                  <c:v>22129</c:v>
                </c:pt>
                <c:pt idx="152">
                  <c:v>22160</c:v>
                </c:pt>
                <c:pt idx="153">
                  <c:v>22190</c:v>
                </c:pt>
                <c:pt idx="154">
                  <c:v>22221</c:v>
                </c:pt>
                <c:pt idx="155">
                  <c:v>22251</c:v>
                </c:pt>
                <c:pt idx="156">
                  <c:v>22282</c:v>
                </c:pt>
                <c:pt idx="157">
                  <c:v>22313</c:v>
                </c:pt>
                <c:pt idx="158">
                  <c:v>22341</c:v>
                </c:pt>
                <c:pt idx="159">
                  <c:v>22372</c:v>
                </c:pt>
                <c:pt idx="160">
                  <c:v>22402</c:v>
                </c:pt>
                <c:pt idx="161">
                  <c:v>22433</c:v>
                </c:pt>
                <c:pt idx="162">
                  <c:v>22463</c:v>
                </c:pt>
                <c:pt idx="163">
                  <c:v>22494</c:v>
                </c:pt>
                <c:pt idx="164">
                  <c:v>22525</c:v>
                </c:pt>
                <c:pt idx="165">
                  <c:v>22555</c:v>
                </c:pt>
                <c:pt idx="166">
                  <c:v>22586</c:v>
                </c:pt>
                <c:pt idx="167">
                  <c:v>22616</c:v>
                </c:pt>
                <c:pt idx="168">
                  <c:v>22647</c:v>
                </c:pt>
                <c:pt idx="169">
                  <c:v>22678</c:v>
                </c:pt>
                <c:pt idx="170">
                  <c:v>22706</c:v>
                </c:pt>
                <c:pt idx="171">
                  <c:v>22737</c:v>
                </c:pt>
                <c:pt idx="172">
                  <c:v>22767</c:v>
                </c:pt>
                <c:pt idx="173">
                  <c:v>22798</c:v>
                </c:pt>
                <c:pt idx="174">
                  <c:v>22828</c:v>
                </c:pt>
                <c:pt idx="175">
                  <c:v>22859</c:v>
                </c:pt>
                <c:pt idx="176">
                  <c:v>22890</c:v>
                </c:pt>
                <c:pt idx="177">
                  <c:v>22920</c:v>
                </c:pt>
                <c:pt idx="178">
                  <c:v>22951</c:v>
                </c:pt>
                <c:pt idx="179">
                  <c:v>22981</c:v>
                </c:pt>
                <c:pt idx="180">
                  <c:v>23012</c:v>
                </c:pt>
                <c:pt idx="181">
                  <c:v>23043</c:v>
                </c:pt>
                <c:pt idx="182">
                  <c:v>23071</c:v>
                </c:pt>
                <c:pt idx="183">
                  <c:v>23102</c:v>
                </c:pt>
                <c:pt idx="184">
                  <c:v>23132</c:v>
                </c:pt>
                <c:pt idx="185">
                  <c:v>23163</c:v>
                </c:pt>
                <c:pt idx="186">
                  <c:v>23193</c:v>
                </c:pt>
                <c:pt idx="187">
                  <c:v>23224</c:v>
                </c:pt>
                <c:pt idx="188">
                  <c:v>23255</c:v>
                </c:pt>
                <c:pt idx="189">
                  <c:v>23285</c:v>
                </c:pt>
                <c:pt idx="190">
                  <c:v>23316</c:v>
                </c:pt>
                <c:pt idx="191">
                  <c:v>23346</c:v>
                </c:pt>
                <c:pt idx="192">
                  <c:v>23377</c:v>
                </c:pt>
                <c:pt idx="193">
                  <c:v>23408</c:v>
                </c:pt>
                <c:pt idx="194">
                  <c:v>23437</c:v>
                </c:pt>
                <c:pt idx="195">
                  <c:v>23468</c:v>
                </c:pt>
                <c:pt idx="196">
                  <c:v>23498</c:v>
                </c:pt>
                <c:pt idx="197">
                  <c:v>23529</c:v>
                </c:pt>
                <c:pt idx="198">
                  <c:v>23559</c:v>
                </c:pt>
                <c:pt idx="199">
                  <c:v>23590</c:v>
                </c:pt>
                <c:pt idx="200">
                  <c:v>23621</c:v>
                </c:pt>
                <c:pt idx="201">
                  <c:v>23651</c:v>
                </c:pt>
                <c:pt idx="202">
                  <c:v>23682</c:v>
                </c:pt>
                <c:pt idx="203">
                  <c:v>23712</c:v>
                </c:pt>
                <c:pt idx="204">
                  <c:v>23743</c:v>
                </c:pt>
                <c:pt idx="205">
                  <c:v>23774</c:v>
                </c:pt>
                <c:pt idx="206">
                  <c:v>23802</c:v>
                </c:pt>
                <c:pt idx="207">
                  <c:v>23833</c:v>
                </c:pt>
                <c:pt idx="208">
                  <c:v>23863</c:v>
                </c:pt>
                <c:pt idx="209">
                  <c:v>23894</c:v>
                </c:pt>
                <c:pt idx="210">
                  <c:v>23924</c:v>
                </c:pt>
                <c:pt idx="211">
                  <c:v>23955</c:v>
                </c:pt>
                <c:pt idx="212">
                  <c:v>23986</c:v>
                </c:pt>
                <c:pt idx="213">
                  <c:v>24016</c:v>
                </c:pt>
                <c:pt idx="214">
                  <c:v>24047</c:v>
                </c:pt>
                <c:pt idx="215">
                  <c:v>24077</c:v>
                </c:pt>
                <c:pt idx="216">
                  <c:v>24108</c:v>
                </c:pt>
                <c:pt idx="217">
                  <c:v>24139</c:v>
                </c:pt>
                <c:pt idx="218">
                  <c:v>24167</c:v>
                </c:pt>
                <c:pt idx="219">
                  <c:v>24198</c:v>
                </c:pt>
                <c:pt idx="220">
                  <c:v>24228</c:v>
                </c:pt>
                <c:pt idx="221">
                  <c:v>24259</c:v>
                </c:pt>
                <c:pt idx="222">
                  <c:v>24289</c:v>
                </c:pt>
                <c:pt idx="223">
                  <c:v>24320</c:v>
                </c:pt>
                <c:pt idx="224">
                  <c:v>24351</c:v>
                </c:pt>
                <c:pt idx="225">
                  <c:v>24381</c:v>
                </c:pt>
                <c:pt idx="226">
                  <c:v>24412</c:v>
                </c:pt>
                <c:pt idx="227">
                  <c:v>24442</c:v>
                </c:pt>
                <c:pt idx="228">
                  <c:v>24473</c:v>
                </c:pt>
                <c:pt idx="229">
                  <c:v>24504</c:v>
                </c:pt>
                <c:pt idx="230">
                  <c:v>24532</c:v>
                </c:pt>
                <c:pt idx="231">
                  <c:v>24563</c:v>
                </c:pt>
                <c:pt idx="232">
                  <c:v>24593</c:v>
                </c:pt>
                <c:pt idx="233">
                  <c:v>24624</c:v>
                </c:pt>
                <c:pt idx="234">
                  <c:v>24654</c:v>
                </c:pt>
                <c:pt idx="235">
                  <c:v>24685</c:v>
                </c:pt>
                <c:pt idx="236">
                  <c:v>24716</c:v>
                </c:pt>
                <c:pt idx="237">
                  <c:v>24746</c:v>
                </c:pt>
                <c:pt idx="238">
                  <c:v>24777</c:v>
                </c:pt>
                <c:pt idx="239">
                  <c:v>24807</c:v>
                </c:pt>
                <c:pt idx="240">
                  <c:v>24838</c:v>
                </c:pt>
                <c:pt idx="241">
                  <c:v>24869</c:v>
                </c:pt>
                <c:pt idx="242">
                  <c:v>24898</c:v>
                </c:pt>
                <c:pt idx="243">
                  <c:v>24929</c:v>
                </c:pt>
                <c:pt idx="244">
                  <c:v>24959</c:v>
                </c:pt>
                <c:pt idx="245">
                  <c:v>24990</c:v>
                </c:pt>
                <c:pt idx="246">
                  <c:v>25020</c:v>
                </c:pt>
                <c:pt idx="247">
                  <c:v>25051</c:v>
                </c:pt>
                <c:pt idx="248">
                  <c:v>25082</c:v>
                </c:pt>
                <c:pt idx="249">
                  <c:v>25112</c:v>
                </c:pt>
                <c:pt idx="250">
                  <c:v>25143</c:v>
                </c:pt>
                <c:pt idx="251">
                  <c:v>25173</c:v>
                </c:pt>
                <c:pt idx="252">
                  <c:v>25204</c:v>
                </c:pt>
                <c:pt idx="253">
                  <c:v>25235</c:v>
                </c:pt>
                <c:pt idx="254">
                  <c:v>25263</c:v>
                </c:pt>
                <c:pt idx="255">
                  <c:v>25294</c:v>
                </c:pt>
                <c:pt idx="256">
                  <c:v>25324</c:v>
                </c:pt>
                <c:pt idx="257">
                  <c:v>25355</c:v>
                </c:pt>
                <c:pt idx="258">
                  <c:v>25385</c:v>
                </c:pt>
                <c:pt idx="259">
                  <c:v>25416</c:v>
                </c:pt>
                <c:pt idx="260">
                  <c:v>25447</c:v>
                </c:pt>
                <c:pt idx="261">
                  <c:v>25477</c:v>
                </c:pt>
                <c:pt idx="262">
                  <c:v>25508</c:v>
                </c:pt>
                <c:pt idx="263">
                  <c:v>25538</c:v>
                </c:pt>
                <c:pt idx="264">
                  <c:v>25569</c:v>
                </c:pt>
                <c:pt idx="265">
                  <c:v>25600</c:v>
                </c:pt>
                <c:pt idx="266">
                  <c:v>25628</c:v>
                </c:pt>
                <c:pt idx="267">
                  <c:v>25659</c:v>
                </c:pt>
                <c:pt idx="268">
                  <c:v>25689</c:v>
                </c:pt>
                <c:pt idx="269">
                  <c:v>25720</c:v>
                </c:pt>
                <c:pt idx="270">
                  <c:v>25750</c:v>
                </c:pt>
                <c:pt idx="271">
                  <c:v>25781</c:v>
                </c:pt>
                <c:pt idx="272">
                  <c:v>25812</c:v>
                </c:pt>
                <c:pt idx="273">
                  <c:v>25842</c:v>
                </c:pt>
                <c:pt idx="274">
                  <c:v>25873</c:v>
                </c:pt>
                <c:pt idx="275">
                  <c:v>25903</c:v>
                </c:pt>
                <c:pt idx="276">
                  <c:v>25934</c:v>
                </c:pt>
                <c:pt idx="277">
                  <c:v>25965</c:v>
                </c:pt>
                <c:pt idx="278">
                  <c:v>25993</c:v>
                </c:pt>
                <c:pt idx="279">
                  <c:v>26024</c:v>
                </c:pt>
                <c:pt idx="280">
                  <c:v>26054</c:v>
                </c:pt>
                <c:pt idx="281">
                  <c:v>26085</c:v>
                </c:pt>
                <c:pt idx="282">
                  <c:v>26115</c:v>
                </c:pt>
                <c:pt idx="283">
                  <c:v>26146</c:v>
                </c:pt>
                <c:pt idx="284">
                  <c:v>26177</c:v>
                </c:pt>
                <c:pt idx="285">
                  <c:v>26207</c:v>
                </c:pt>
                <c:pt idx="286">
                  <c:v>26238</c:v>
                </c:pt>
                <c:pt idx="287">
                  <c:v>26268</c:v>
                </c:pt>
                <c:pt idx="288">
                  <c:v>26299</c:v>
                </c:pt>
                <c:pt idx="289">
                  <c:v>26330</c:v>
                </c:pt>
                <c:pt idx="290">
                  <c:v>26359</c:v>
                </c:pt>
                <c:pt idx="291">
                  <c:v>26390</c:v>
                </c:pt>
                <c:pt idx="292">
                  <c:v>26420</c:v>
                </c:pt>
                <c:pt idx="293">
                  <c:v>26451</c:v>
                </c:pt>
                <c:pt idx="294">
                  <c:v>26481</c:v>
                </c:pt>
                <c:pt idx="295">
                  <c:v>26512</c:v>
                </c:pt>
                <c:pt idx="296">
                  <c:v>26543</c:v>
                </c:pt>
                <c:pt idx="297">
                  <c:v>26573</c:v>
                </c:pt>
                <c:pt idx="298">
                  <c:v>26604</c:v>
                </c:pt>
                <c:pt idx="299">
                  <c:v>26634</c:v>
                </c:pt>
                <c:pt idx="300">
                  <c:v>26665</c:v>
                </c:pt>
                <c:pt idx="301">
                  <c:v>26696</c:v>
                </c:pt>
                <c:pt idx="302">
                  <c:v>26724</c:v>
                </c:pt>
                <c:pt idx="303">
                  <c:v>26755</c:v>
                </c:pt>
                <c:pt idx="304">
                  <c:v>26785</c:v>
                </c:pt>
                <c:pt idx="305">
                  <c:v>26816</c:v>
                </c:pt>
                <c:pt idx="306">
                  <c:v>26846</c:v>
                </c:pt>
                <c:pt idx="307">
                  <c:v>26877</c:v>
                </c:pt>
                <c:pt idx="308">
                  <c:v>26908</c:v>
                </c:pt>
                <c:pt idx="309">
                  <c:v>26938</c:v>
                </c:pt>
                <c:pt idx="310">
                  <c:v>26969</c:v>
                </c:pt>
                <c:pt idx="311">
                  <c:v>26999</c:v>
                </c:pt>
                <c:pt idx="312">
                  <c:v>27030</c:v>
                </c:pt>
                <c:pt idx="313">
                  <c:v>27061</c:v>
                </c:pt>
                <c:pt idx="314">
                  <c:v>27089</c:v>
                </c:pt>
                <c:pt idx="315">
                  <c:v>27120</c:v>
                </c:pt>
                <c:pt idx="316">
                  <c:v>27150</c:v>
                </c:pt>
                <c:pt idx="317">
                  <c:v>27181</c:v>
                </c:pt>
                <c:pt idx="318">
                  <c:v>27211</c:v>
                </c:pt>
                <c:pt idx="319">
                  <c:v>27242</c:v>
                </c:pt>
                <c:pt idx="320">
                  <c:v>27273</c:v>
                </c:pt>
                <c:pt idx="321">
                  <c:v>27303</c:v>
                </c:pt>
                <c:pt idx="322">
                  <c:v>27334</c:v>
                </c:pt>
                <c:pt idx="323">
                  <c:v>27364</c:v>
                </c:pt>
                <c:pt idx="324">
                  <c:v>27395</c:v>
                </c:pt>
                <c:pt idx="325">
                  <c:v>27426</c:v>
                </c:pt>
                <c:pt idx="326">
                  <c:v>27454</c:v>
                </c:pt>
                <c:pt idx="327">
                  <c:v>27485</c:v>
                </c:pt>
                <c:pt idx="328">
                  <c:v>27515</c:v>
                </c:pt>
                <c:pt idx="329">
                  <c:v>27546</c:v>
                </c:pt>
                <c:pt idx="330">
                  <c:v>27576</c:v>
                </c:pt>
                <c:pt idx="331">
                  <c:v>27607</c:v>
                </c:pt>
                <c:pt idx="332">
                  <c:v>27638</c:v>
                </c:pt>
                <c:pt idx="333">
                  <c:v>27668</c:v>
                </c:pt>
                <c:pt idx="334">
                  <c:v>27699</c:v>
                </c:pt>
                <c:pt idx="335">
                  <c:v>27729</c:v>
                </c:pt>
                <c:pt idx="336">
                  <c:v>27760</c:v>
                </c:pt>
                <c:pt idx="337">
                  <c:v>27791</c:v>
                </c:pt>
                <c:pt idx="338">
                  <c:v>27820</c:v>
                </c:pt>
                <c:pt idx="339">
                  <c:v>27851</c:v>
                </c:pt>
                <c:pt idx="340">
                  <c:v>27881</c:v>
                </c:pt>
                <c:pt idx="341">
                  <c:v>27912</c:v>
                </c:pt>
                <c:pt idx="342">
                  <c:v>27942</c:v>
                </c:pt>
                <c:pt idx="343">
                  <c:v>27973</c:v>
                </c:pt>
                <c:pt idx="344">
                  <c:v>28004</c:v>
                </c:pt>
                <c:pt idx="345">
                  <c:v>28034</c:v>
                </c:pt>
                <c:pt idx="346">
                  <c:v>28065</c:v>
                </c:pt>
                <c:pt idx="347">
                  <c:v>28095</c:v>
                </c:pt>
                <c:pt idx="348">
                  <c:v>28126</c:v>
                </c:pt>
                <c:pt idx="349">
                  <c:v>28157</c:v>
                </c:pt>
                <c:pt idx="350">
                  <c:v>28185</c:v>
                </c:pt>
                <c:pt idx="351">
                  <c:v>28216</c:v>
                </c:pt>
                <c:pt idx="352">
                  <c:v>28246</c:v>
                </c:pt>
                <c:pt idx="353">
                  <c:v>28277</c:v>
                </c:pt>
                <c:pt idx="354">
                  <c:v>28307</c:v>
                </c:pt>
                <c:pt idx="355">
                  <c:v>28338</c:v>
                </c:pt>
                <c:pt idx="356">
                  <c:v>28369</c:v>
                </c:pt>
                <c:pt idx="357">
                  <c:v>28399</c:v>
                </c:pt>
                <c:pt idx="358">
                  <c:v>28430</c:v>
                </c:pt>
                <c:pt idx="359">
                  <c:v>28460</c:v>
                </c:pt>
                <c:pt idx="360">
                  <c:v>28491</c:v>
                </c:pt>
                <c:pt idx="361">
                  <c:v>28522</c:v>
                </c:pt>
                <c:pt idx="362">
                  <c:v>28550</c:v>
                </c:pt>
                <c:pt idx="363">
                  <c:v>28581</c:v>
                </c:pt>
                <c:pt idx="364">
                  <c:v>28611</c:v>
                </c:pt>
                <c:pt idx="365">
                  <c:v>28642</c:v>
                </c:pt>
                <c:pt idx="366">
                  <c:v>28672</c:v>
                </c:pt>
                <c:pt idx="367">
                  <c:v>28703</c:v>
                </c:pt>
                <c:pt idx="368">
                  <c:v>28734</c:v>
                </c:pt>
                <c:pt idx="369">
                  <c:v>28764</c:v>
                </c:pt>
                <c:pt idx="370">
                  <c:v>28795</c:v>
                </c:pt>
                <c:pt idx="371">
                  <c:v>28825</c:v>
                </c:pt>
                <c:pt idx="372">
                  <c:v>28856</c:v>
                </c:pt>
                <c:pt idx="373">
                  <c:v>28887</c:v>
                </c:pt>
                <c:pt idx="374">
                  <c:v>28915</c:v>
                </c:pt>
                <c:pt idx="375">
                  <c:v>28946</c:v>
                </c:pt>
                <c:pt idx="376">
                  <c:v>28976</c:v>
                </c:pt>
                <c:pt idx="377">
                  <c:v>29007</c:v>
                </c:pt>
                <c:pt idx="378">
                  <c:v>29037</c:v>
                </c:pt>
                <c:pt idx="379">
                  <c:v>29068</c:v>
                </c:pt>
                <c:pt idx="380">
                  <c:v>29099</c:v>
                </c:pt>
                <c:pt idx="381">
                  <c:v>29129</c:v>
                </c:pt>
                <c:pt idx="382">
                  <c:v>29160</c:v>
                </c:pt>
                <c:pt idx="383">
                  <c:v>29190</c:v>
                </c:pt>
                <c:pt idx="384">
                  <c:v>29221</c:v>
                </c:pt>
                <c:pt idx="385">
                  <c:v>29252</c:v>
                </c:pt>
                <c:pt idx="386">
                  <c:v>29281</c:v>
                </c:pt>
                <c:pt idx="387">
                  <c:v>29312</c:v>
                </c:pt>
                <c:pt idx="388">
                  <c:v>29342</c:v>
                </c:pt>
                <c:pt idx="389">
                  <c:v>29373</c:v>
                </c:pt>
                <c:pt idx="390">
                  <c:v>29403</c:v>
                </c:pt>
                <c:pt idx="391">
                  <c:v>29434</c:v>
                </c:pt>
                <c:pt idx="392">
                  <c:v>29465</c:v>
                </c:pt>
                <c:pt idx="393">
                  <c:v>29495</c:v>
                </c:pt>
                <c:pt idx="394">
                  <c:v>29526</c:v>
                </c:pt>
                <c:pt idx="395">
                  <c:v>29556</c:v>
                </c:pt>
                <c:pt idx="396">
                  <c:v>29587</c:v>
                </c:pt>
                <c:pt idx="397">
                  <c:v>29618</c:v>
                </c:pt>
                <c:pt idx="398">
                  <c:v>29646</c:v>
                </c:pt>
                <c:pt idx="399">
                  <c:v>29677</c:v>
                </c:pt>
                <c:pt idx="400">
                  <c:v>29707</c:v>
                </c:pt>
                <c:pt idx="401">
                  <c:v>29738</c:v>
                </c:pt>
                <c:pt idx="402">
                  <c:v>29768</c:v>
                </c:pt>
                <c:pt idx="403">
                  <c:v>29799</c:v>
                </c:pt>
                <c:pt idx="404">
                  <c:v>29830</c:v>
                </c:pt>
                <c:pt idx="405">
                  <c:v>29860</c:v>
                </c:pt>
                <c:pt idx="406">
                  <c:v>29891</c:v>
                </c:pt>
                <c:pt idx="407">
                  <c:v>29921</c:v>
                </c:pt>
                <c:pt idx="408">
                  <c:v>29952</c:v>
                </c:pt>
                <c:pt idx="409">
                  <c:v>29983</c:v>
                </c:pt>
                <c:pt idx="410">
                  <c:v>30011</c:v>
                </c:pt>
                <c:pt idx="411">
                  <c:v>30042</c:v>
                </c:pt>
                <c:pt idx="412">
                  <c:v>30072</c:v>
                </c:pt>
                <c:pt idx="413">
                  <c:v>30103</c:v>
                </c:pt>
                <c:pt idx="414">
                  <c:v>30133</c:v>
                </c:pt>
                <c:pt idx="415">
                  <c:v>30164</c:v>
                </c:pt>
                <c:pt idx="416">
                  <c:v>30195</c:v>
                </c:pt>
                <c:pt idx="417">
                  <c:v>30225</c:v>
                </c:pt>
                <c:pt idx="418">
                  <c:v>30256</c:v>
                </c:pt>
                <c:pt idx="419">
                  <c:v>30286</c:v>
                </c:pt>
                <c:pt idx="420">
                  <c:v>30317</c:v>
                </c:pt>
                <c:pt idx="421">
                  <c:v>30348</c:v>
                </c:pt>
                <c:pt idx="422">
                  <c:v>30376</c:v>
                </c:pt>
                <c:pt idx="423">
                  <c:v>30407</c:v>
                </c:pt>
                <c:pt idx="424">
                  <c:v>30437</c:v>
                </c:pt>
                <c:pt idx="425">
                  <c:v>30468</c:v>
                </c:pt>
                <c:pt idx="426">
                  <c:v>30498</c:v>
                </c:pt>
                <c:pt idx="427">
                  <c:v>30529</c:v>
                </c:pt>
                <c:pt idx="428">
                  <c:v>30560</c:v>
                </c:pt>
                <c:pt idx="429">
                  <c:v>30590</c:v>
                </c:pt>
                <c:pt idx="430">
                  <c:v>30621</c:v>
                </c:pt>
                <c:pt idx="431">
                  <c:v>30651</c:v>
                </c:pt>
                <c:pt idx="432">
                  <c:v>30682</c:v>
                </c:pt>
                <c:pt idx="433">
                  <c:v>30713</c:v>
                </c:pt>
                <c:pt idx="434">
                  <c:v>30742</c:v>
                </c:pt>
                <c:pt idx="435">
                  <c:v>30773</c:v>
                </c:pt>
                <c:pt idx="436">
                  <c:v>30803</c:v>
                </c:pt>
                <c:pt idx="437">
                  <c:v>30834</c:v>
                </c:pt>
                <c:pt idx="438">
                  <c:v>30864</c:v>
                </c:pt>
                <c:pt idx="439">
                  <c:v>30895</c:v>
                </c:pt>
                <c:pt idx="440">
                  <c:v>30926</c:v>
                </c:pt>
                <c:pt idx="441">
                  <c:v>30956</c:v>
                </c:pt>
                <c:pt idx="442">
                  <c:v>30987</c:v>
                </c:pt>
                <c:pt idx="443">
                  <c:v>31017</c:v>
                </c:pt>
                <c:pt idx="444">
                  <c:v>31048</c:v>
                </c:pt>
                <c:pt idx="445">
                  <c:v>31079</c:v>
                </c:pt>
                <c:pt idx="446">
                  <c:v>31107</c:v>
                </c:pt>
                <c:pt idx="447">
                  <c:v>31138</c:v>
                </c:pt>
                <c:pt idx="448">
                  <c:v>31168</c:v>
                </c:pt>
                <c:pt idx="449">
                  <c:v>31199</c:v>
                </c:pt>
                <c:pt idx="450">
                  <c:v>31229</c:v>
                </c:pt>
                <c:pt idx="451">
                  <c:v>31260</c:v>
                </c:pt>
                <c:pt idx="452">
                  <c:v>31291</c:v>
                </c:pt>
                <c:pt idx="453">
                  <c:v>31321</c:v>
                </c:pt>
                <c:pt idx="454">
                  <c:v>31352</c:v>
                </c:pt>
                <c:pt idx="455">
                  <c:v>31382</c:v>
                </c:pt>
                <c:pt idx="456">
                  <c:v>31413</c:v>
                </c:pt>
                <c:pt idx="457">
                  <c:v>31444</c:v>
                </c:pt>
                <c:pt idx="458">
                  <c:v>31472</c:v>
                </c:pt>
                <c:pt idx="459">
                  <c:v>31503</c:v>
                </c:pt>
                <c:pt idx="460">
                  <c:v>31533</c:v>
                </c:pt>
                <c:pt idx="461">
                  <c:v>31564</c:v>
                </c:pt>
                <c:pt idx="462">
                  <c:v>31594</c:v>
                </c:pt>
                <c:pt idx="463">
                  <c:v>31625</c:v>
                </c:pt>
                <c:pt idx="464">
                  <c:v>31656</c:v>
                </c:pt>
                <c:pt idx="465">
                  <c:v>31686</c:v>
                </c:pt>
                <c:pt idx="466">
                  <c:v>31717</c:v>
                </c:pt>
                <c:pt idx="467">
                  <c:v>31747</c:v>
                </c:pt>
                <c:pt idx="468">
                  <c:v>31778</c:v>
                </c:pt>
                <c:pt idx="469">
                  <c:v>31809</c:v>
                </c:pt>
                <c:pt idx="470">
                  <c:v>31837</c:v>
                </c:pt>
                <c:pt idx="471">
                  <c:v>31868</c:v>
                </c:pt>
                <c:pt idx="472">
                  <c:v>31898</c:v>
                </c:pt>
                <c:pt idx="473">
                  <c:v>31929</c:v>
                </c:pt>
                <c:pt idx="474">
                  <c:v>31959</c:v>
                </c:pt>
                <c:pt idx="475">
                  <c:v>31990</c:v>
                </c:pt>
                <c:pt idx="476">
                  <c:v>32021</c:v>
                </c:pt>
                <c:pt idx="477">
                  <c:v>32051</c:v>
                </c:pt>
                <c:pt idx="478">
                  <c:v>32082</c:v>
                </c:pt>
                <c:pt idx="479">
                  <c:v>32112</c:v>
                </c:pt>
                <c:pt idx="480">
                  <c:v>32143</c:v>
                </c:pt>
                <c:pt idx="481">
                  <c:v>32174</c:v>
                </c:pt>
                <c:pt idx="482">
                  <c:v>32203</c:v>
                </c:pt>
                <c:pt idx="483">
                  <c:v>32234</c:v>
                </c:pt>
                <c:pt idx="484">
                  <c:v>32264</c:v>
                </c:pt>
                <c:pt idx="485">
                  <c:v>32295</c:v>
                </c:pt>
                <c:pt idx="486">
                  <c:v>32325</c:v>
                </c:pt>
                <c:pt idx="487">
                  <c:v>32356</c:v>
                </c:pt>
                <c:pt idx="488">
                  <c:v>32387</c:v>
                </c:pt>
                <c:pt idx="489">
                  <c:v>32417</c:v>
                </c:pt>
                <c:pt idx="490">
                  <c:v>32448</c:v>
                </c:pt>
                <c:pt idx="491">
                  <c:v>32478</c:v>
                </c:pt>
                <c:pt idx="492">
                  <c:v>32509</c:v>
                </c:pt>
                <c:pt idx="493">
                  <c:v>32540</c:v>
                </c:pt>
                <c:pt idx="494">
                  <c:v>32568</c:v>
                </c:pt>
                <c:pt idx="495">
                  <c:v>32599</c:v>
                </c:pt>
                <c:pt idx="496">
                  <c:v>32629</c:v>
                </c:pt>
                <c:pt idx="497">
                  <c:v>32660</c:v>
                </c:pt>
                <c:pt idx="498">
                  <c:v>32690</c:v>
                </c:pt>
                <c:pt idx="499">
                  <c:v>32721</c:v>
                </c:pt>
                <c:pt idx="500">
                  <c:v>32752</c:v>
                </c:pt>
                <c:pt idx="501">
                  <c:v>32782</c:v>
                </c:pt>
                <c:pt idx="502">
                  <c:v>32813</c:v>
                </c:pt>
                <c:pt idx="503">
                  <c:v>32843</c:v>
                </c:pt>
                <c:pt idx="504">
                  <c:v>32874</c:v>
                </c:pt>
                <c:pt idx="505">
                  <c:v>32905</c:v>
                </c:pt>
                <c:pt idx="506">
                  <c:v>32933</c:v>
                </c:pt>
                <c:pt idx="507">
                  <c:v>32964</c:v>
                </c:pt>
                <c:pt idx="508">
                  <c:v>32994</c:v>
                </c:pt>
                <c:pt idx="509">
                  <c:v>33025</c:v>
                </c:pt>
                <c:pt idx="510">
                  <c:v>33055</c:v>
                </c:pt>
                <c:pt idx="511">
                  <c:v>33086</c:v>
                </c:pt>
                <c:pt idx="512">
                  <c:v>33117</c:v>
                </c:pt>
                <c:pt idx="513">
                  <c:v>33147</c:v>
                </c:pt>
                <c:pt idx="514">
                  <c:v>33178</c:v>
                </c:pt>
                <c:pt idx="515">
                  <c:v>33208</c:v>
                </c:pt>
                <c:pt idx="516">
                  <c:v>33239</c:v>
                </c:pt>
                <c:pt idx="517">
                  <c:v>33270</c:v>
                </c:pt>
                <c:pt idx="518">
                  <c:v>33298</c:v>
                </c:pt>
                <c:pt idx="519">
                  <c:v>33329</c:v>
                </c:pt>
                <c:pt idx="520">
                  <c:v>33359</c:v>
                </c:pt>
                <c:pt idx="521">
                  <c:v>33390</c:v>
                </c:pt>
                <c:pt idx="522">
                  <c:v>33420</c:v>
                </c:pt>
                <c:pt idx="523">
                  <c:v>33451</c:v>
                </c:pt>
                <c:pt idx="524">
                  <c:v>33482</c:v>
                </c:pt>
                <c:pt idx="525">
                  <c:v>33512</c:v>
                </c:pt>
                <c:pt idx="526">
                  <c:v>33543</c:v>
                </c:pt>
                <c:pt idx="527">
                  <c:v>33573</c:v>
                </c:pt>
                <c:pt idx="528">
                  <c:v>33604</c:v>
                </c:pt>
                <c:pt idx="529">
                  <c:v>33635</c:v>
                </c:pt>
                <c:pt idx="530">
                  <c:v>33664</c:v>
                </c:pt>
                <c:pt idx="531">
                  <c:v>33695</c:v>
                </c:pt>
                <c:pt idx="532">
                  <c:v>33725</c:v>
                </c:pt>
                <c:pt idx="533">
                  <c:v>33756</c:v>
                </c:pt>
                <c:pt idx="534">
                  <c:v>33786</c:v>
                </c:pt>
                <c:pt idx="535">
                  <c:v>33817</c:v>
                </c:pt>
                <c:pt idx="536">
                  <c:v>33848</c:v>
                </c:pt>
                <c:pt idx="537">
                  <c:v>33878</c:v>
                </c:pt>
                <c:pt idx="538">
                  <c:v>33909</c:v>
                </c:pt>
                <c:pt idx="539">
                  <c:v>33939</c:v>
                </c:pt>
                <c:pt idx="540">
                  <c:v>33970</c:v>
                </c:pt>
                <c:pt idx="541">
                  <c:v>34001</c:v>
                </c:pt>
                <c:pt idx="542">
                  <c:v>34029</c:v>
                </c:pt>
                <c:pt idx="543">
                  <c:v>34060</c:v>
                </c:pt>
                <c:pt idx="544">
                  <c:v>34090</c:v>
                </c:pt>
                <c:pt idx="545">
                  <c:v>34121</c:v>
                </c:pt>
                <c:pt idx="546">
                  <c:v>34151</c:v>
                </c:pt>
                <c:pt idx="547">
                  <c:v>34182</c:v>
                </c:pt>
                <c:pt idx="548">
                  <c:v>34213</c:v>
                </c:pt>
                <c:pt idx="549">
                  <c:v>34243</c:v>
                </c:pt>
                <c:pt idx="550">
                  <c:v>34274</c:v>
                </c:pt>
                <c:pt idx="551">
                  <c:v>34304</c:v>
                </c:pt>
                <c:pt idx="552">
                  <c:v>34335</c:v>
                </c:pt>
                <c:pt idx="553">
                  <c:v>34366</c:v>
                </c:pt>
                <c:pt idx="554">
                  <c:v>34394</c:v>
                </c:pt>
                <c:pt idx="555">
                  <c:v>34425</c:v>
                </c:pt>
                <c:pt idx="556">
                  <c:v>34455</c:v>
                </c:pt>
                <c:pt idx="557">
                  <c:v>34486</c:v>
                </c:pt>
                <c:pt idx="558">
                  <c:v>34516</c:v>
                </c:pt>
                <c:pt idx="559">
                  <c:v>34547</c:v>
                </c:pt>
                <c:pt idx="560">
                  <c:v>34578</c:v>
                </c:pt>
                <c:pt idx="561">
                  <c:v>34608</c:v>
                </c:pt>
                <c:pt idx="562">
                  <c:v>34639</c:v>
                </c:pt>
                <c:pt idx="563">
                  <c:v>34669</c:v>
                </c:pt>
                <c:pt idx="564">
                  <c:v>34700</c:v>
                </c:pt>
                <c:pt idx="565">
                  <c:v>34731</c:v>
                </c:pt>
                <c:pt idx="566">
                  <c:v>34759</c:v>
                </c:pt>
                <c:pt idx="567">
                  <c:v>34790</c:v>
                </c:pt>
                <c:pt idx="568">
                  <c:v>34820</c:v>
                </c:pt>
                <c:pt idx="569">
                  <c:v>34851</c:v>
                </c:pt>
                <c:pt idx="570">
                  <c:v>34881</c:v>
                </c:pt>
                <c:pt idx="571">
                  <c:v>34912</c:v>
                </c:pt>
                <c:pt idx="572">
                  <c:v>34943</c:v>
                </c:pt>
                <c:pt idx="573">
                  <c:v>34973</c:v>
                </c:pt>
                <c:pt idx="574">
                  <c:v>35004</c:v>
                </c:pt>
                <c:pt idx="575">
                  <c:v>35034</c:v>
                </c:pt>
                <c:pt idx="576">
                  <c:v>35065</c:v>
                </c:pt>
                <c:pt idx="577">
                  <c:v>35096</c:v>
                </c:pt>
                <c:pt idx="578">
                  <c:v>35125</c:v>
                </c:pt>
                <c:pt idx="579">
                  <c:v>35156</c:v>
                </c:pt>
                <c:pt idx="580">
                  <c:v>35186</c:v>
                </c:pt>
                <c:pt idx="581">
                  <c:v>35217</c:v>
                </c:pt>
                <c:pt idx="582">
                  <c:v>35247</c:v>
                </c:pt>
                <c:pt idx="583">
                  <c:v>35278</c:v>
                </c:pt>
                <c:pt idx="584">
                  <c:v>35309</c:v>
                </c:pt>
                <c:pt idx="585">
                  <c:v>35339</c:v>
                </c:pt>
                <c:pt idx="586">
                  <c:v>35370</c:v>
                </c:pt>
                <c:pt idx="587">
                  <c:v>35400</c:v>
                </c:pt>
                <c:pt idx="588">
                  <c:v>35431</c:v>
                </c:pt>
                <c:pt idx="589">
                  <c:v>35462</c:v>
                </c:pt>
                <c:pt idx="590">
                  <c:v>35490</c:v>
                </c:pt>
                <c:pt idx="591">
                  <c:v>35521</c:v>
                </c:pt>
                <c:pt idx="592">
                  <c:v>35551</c:v>
                </c:pt>
                <c:pt idx="593">
                  <c:v>35582</c:v>
                </c:pt>
                <c:pt idx="594">
                  <c:v>35612</c:v>
                </c:pt>
                <c:pt idx="595">
                  <c:v>35643</c:v>
                </c:pt>
                <c:pt idx="596">
                  <c:v>35674</c:v>
                </c:pt>
                <c:pt idx="597">
                  <c:v>35704</c:v>
                </c:pt>
                <c:pt idx="598">
                  <c:v>35735</c:v>
                </c:pt>
                <c:pt idx="599">
                  <c:v>35765</c:v>
                </c:pt>
                <c:pt idx="600">
                  <c:v>35796</c:v>
                </c:pt>
                <c:pt idx="601">
                  <c:v>35827</c:v>
                </c:pt>
                <c:pt idx="602">
                  <c:v>35855</c:v>
                </c:pt>
                <c:pt idx="603">
                  <c:v>35886</c:v>
                </c:pt>
                <c:pt idx="604">
                  <c:v>35916</c:v>
                </c:pt>
                <c:pt idx="605">
                  <c:v>35947</c:v>
                </c:pt>
                <c:pt idx="606">
                  <c:v>35977</c:v>
                </c:pt>
                <c:pt idx="607">
                  <c:v>36008</c:v>
                </c:pt>
                <c:pt idx="608">
                  <c:v>36039</c:v>
                </c:pt>
                <c:pt idx="609">
                  <c:v>36069</c:v>
                </c:pt>
                <c:pt idx="610">
                  <c:v>36100</c:v>
                </c:pt>
                <c:pt idx="611">
                  <c:v>36130</c:v>
                </c:pt>
                <c:pt idx="612">
                  <c:v>36161</c:v>
                </c:pt>
                <c:pt idx="613">
                  <c:v>36192</c:v>
                </c:pt>
                <c:pt idx="614">
                  <c:v>36220</c:v>
                </c:pt>
                <c:pt idx="615">
                  <c:v>36251</c:v>
                </c:pt>
                <c:pt idx="616">
                  <c:v>36281</c:v>
                </c:pt>
                <c:pt idx="617">
                  <c:v>36312</c:v>
                </c:pt>
                <c:pt idx="618">
                  <c:v>36342</c:v>
                </c:pt>
                <c:pt idx="619">
                  <c:v>36373</c:v>
                </c:pt>
                <c:pt idx="620">
                  <c:v>36404</c:v>
                </c:pt>
                <c:pt idx="621">
                  <c:v>36434</c:v>
                </c:pt>
                <c:pt idx="622">
                  <c:v>36465</c:v>
                </c:pt>
                <c:pt idx="623">
                  <c:v>36495</c:v>
                </c:pt>
                <c:pt idx="624">
                  <c:v>36526</c:v>
                </c:pt>
                <c:pt idx="625">
                  <c:v>36557</c:v>
                </c:pt>
                <c:pt idx="626">
                  <c:v>36586</c:v>
                </c:pt>
                <c:pt idx="627">
                  <c:v>36617</c:v>
                </c:pt>
                <c:pt idx="628">
                  <c:v>36647</c:v>
                </c:pt>
                <c:pt idx="629">
                  <c:v>36678</c:v>
                </c:pt>
                <c:pt idx="630">
                  <c:v>36708</c:v>
                </c:pt>
                <c:pt idx="631">
                  <c:v>36739</c:v>
                </c:pt>
                <c:pt idx="632">
                  <c:v>36770</c:v>
                </c:pt>
                <c:pt idx="633">
                  <c:v>36800</c:v>
                </c:pt>
                <c:pt idx="634">
                  <c:v>36831</c:v>
                </c:pt>
                <c:pt idx="635">
                  <c:v>36861</c:v>
                </c:pt>
                <c:pt idx="636">
                  <c:v>36892</c:v>
                </c:pt>
                <c:pt idx="637">
                  <c:v>36923</c:v>
                </c:pt>
                <c:pt idx="638">
                  <c:v>36951</c:v>
                </c:pt>
                <c:pt idx="639">
                  <c:v>36982</c:v>
                </c:pt>
                <c:pt idx="640">
                  <c:v>37012</c:v>
                </c:pt>
                <c:pt idx="641">
                  <c:v>37043</c:v>
                </c:pt>
                <c:pt idx="642">
                  <c:v>37073</c:v>
                </c:pt>
                <c:pt idx="643">
                  <c:v>37104</c:v>
                </c:pt>
                <c:pt idx="644">
                  <c:v>37135</c:v>
                </c:pt>
                <c:pt idx="645">
                  <c:v>37165</c:v>
                </c:pt>
                <c:pt idx="646">
                  <c:v>37196</c:v>
                </c:pt>
                <c:pt idx="647">
                  <c:v>37226</c:v>
                </c:pt>
                <c:pt idx="648">
                  <c:v>37257</c:v>
                </c:pt>
                <c:pt idx="649">
                  <c:v>37288</c:v>
                </c:pt>
                <c:pt idx="650">
                  <c:v>37316</c:v>
                </c:pt>
                <c:pt idx="651">
                  <c:v>37347</c:v>
                </c:pt>
                <c:pt idx="652">
                  <c:v>37377</c:v>
                </c:pt>
                <c:pt idx="653">
                  <c:v>37408</c:v>
                </c:pt>
                <c:pt idx="654">
                  <c:v>37438</c:v>
                </c:pt>
                <c:pt idx="655">
                  <c:v>37469</c:v>
                </c:pt>
                <c:pt idx="656">
                  <c:v>37500</c:v>
                </c:pt>
                <c:pt idx="657">
                  <c:v>37530</c:v>
                </c:pt>
                <c:pt idx="658">
                  <c:v>37561</c:v>
                </c:pt>
                <c:pt idx="659">
                  <c:v>37591</c:v>
                </c:pt>
                <c:pt idx="660">
                  <c:v>37622</c:v>
                </c:pt>
                <c:pt idx="661">
                  <c:v>37653</c:v>
                </c:pt>
                <c:pt idx="662">
                  <c:v>37681</c:v>
                </c:pt>
                <c:pt idx="663">
                  <c:v>37712</c:v>
                </c:pt>
                <c:pt idx="664">
                  <c:v>37742</c:v>
                </c:pt>
                <c:pt idx="665">
                  <c:v>37773</c:v>
                </c:pt>
                <c:pt idx="666">
                  <c:v>37803</c:v>
                </c:pt>
                <c:pt idx="667">
                  <c:v>37834</c:v>
                </c:pt>
                <c:pt idx="668">
                  <c:v>37865</c:v>
                </c:pt>
                <c:pt idx="669">
                  <c:v>37895</c:v>
                </c:pt>
                <c:pt idx="670">
                  <c:v>37926</c:v>
                </c:pt>
                <c:pt idx="671">
                  <c:v>37956</c:v>
                </c:pt>
                <c:pt idx="672">
                  <c:v>37987</c:v>
                </c:pt>
                <c:pt idx="673">
                  <c:v>38018</c:v>
                </c:pt>
                <c:pt idx="674">
                  <c:v>38047</c:v>
                </c:pt>
                <c:pt idx="675">
                  <c:v>38078</c:v>
                </c:pt>
                <c:pt idx="676">
                  <c:v>38108</c:v>
                </c:pt>
                <c:pt idx="677">
                  <c:v>38139</c:v>
                </c:pt>
                <c:pt idx="678">
                  <c:v>38169</c:v>
                </c:pt>
                <c:pt idx="679">
                  <c:v>38200</c:v>
                </c:pt>
                <c:pt idx="680">
                  <c:v>38231</c:v>
                </c:pt>
                <c:pt idx="681">
                  <c:v>38261</c:v>
                </c:pt>
                <c:pt idx="682">
                  <c:v>38292</c:v>
                </c:pt>
                <c:pt idx="683">
                  <c:v>38322</c:v>
                </c:pt>
                <c:pt idx="684">
                  <c:v>38353</c:v>
                </c:pt>
                <c:pt idx="685">
                  <c:v>38384</c:v>
                </c:pt>
                <c:pt idx="686">
                  <c:v>38412</c:v>
                </c:pt>
                <c:pt idx="687">
                  <c:v>38443</c:v>
                </c:pt>
                <c:pt idx="688">
                  <c:v>38473</c:v>
                </c:pt>
                <c:pt idx="689">
                  <c:v>38504</c:v>
                </c:pt>
                <c:pt idx="690">
                  <c:v>38534</c:v>
                </c:pt>
                <c:pt idx="691">
                  <c:v>38565</c:v>
                </c:pt>
                <c:pt idx="692">
                  <c:v>38596</c:v>
                </c:pt>
                <c:pt idx="693">
                  <c:v>38626</c:v>
                </c:pt>
                <c:pt idx="694">
                  <c:v>38657</c:v>
                </c:pt>
                <c:pt idx="695">
                  <c:v>38687</c:v>
                </c:pt>
                <c:pt idx="696">
                  <c:v>38718</c:v>
                </c:pt>
                <c:pt idx="697">
                  <c:v>38749</c:v>
                </c:pt>
                <c:pt idx="698">
                  <c:v>38777</c:v>
                </c:pt>
                <c:pt idx="699">
                  <c:v>38808</c:v>
                </c:pt>
                <c:pt idx="700">
                  <c:v>38838</c:v>
                </c:pt>
                <c:pt idx="701">
                  <c:v>38869</c:v>
                </c:pt>
                <c:pt idx="702">
                  <c:v>38899</c:v>
                </c:pt>
                <c:pt idx="703">
                  <c:v>38930</c:v>
                </c:pt>
                <c:pt idx="704">
                  <c:v>38961</c:v>
                </c:pt>
                <c:pt idx="705">
                  <c:v>38991</c:v>
                </c:pt>
                <c:pt idx="706">
                  <c:v>39022</c:v>
                </c:pt>
                <c:pt idx="707">
                  <c:v>39052</c:v>
                </c:pt>
                <c:pt idx="708">
                  <c:v>39083</c:v>
                </c:pt>
                <c:pt idx="709">
                  <c:v>39114</c:v>
                </c:pt>
                <c:pt idx="710">
                  <c:v>39142</c:v>
                </c:pt>
                <c:pt idx="711">
                  <c:v>39173</c:v>
                </c:pt>
                <c:pt idx="712">
                  <c:v>39203</c:v>
                </c:pt>
                <c:pt idx="713">
                  <c:v>39234</c:v>
                </c:pt>
                <c:pt idx="714">
                  <c:v>39264</c:v>
                </c:pt>
                <c:pt idx="715">
                  <c:v>39295</c:v>
                </c:pt>
                <c:pt idx="716">
                  <c:v>39326</c:v>
                </c:pt>
                <c:pt idx="717">
                  <c:v>39356</c:v>
                </c:pt>
                <c:pt idx="718">
                  <c:v>39387</c:v>
                </c:pt>
                <c:pt idx="719">
                  <c:v>39417</c:v>
                </c:pt>
                <c:pt idx="720">
                  <c:v>39448</c:v>
                </c:pt>
                <c:pt idx="721">
                  <c:v>39479</c:v>
                </c:pt>
                <c:pt idx="722">
                  <c:v>39508</c:v>
                </c:pt>
                <c:pt idx="723">
                  <c:v>39539</c:v>
                </c:pt>
                <c:pt idx="724">
                  <c:v>39569</c:v>
                </c:pt>
                <c:pt idx="725">
                  <c:v>39600</c:v>
                </c:pt>
                <c:pt idx="726">
                  <c:v>39630</c:v>
                </c:pt>
                <c:pt idx="727">
                  <c:v>39661</c:v>
                </c:pt>
                <c:pt idx="728">
                  <c:v>39692</c:v>
                </c:pt>
                <c:pt idx="729">
                  <c:v>39722</c:v>
                </c:pt>
                <c:pt idx="730">
                  <c:v>39753</c:v>
                </c:pt>
                <c:pt idx="731">
                  <c:v>39783</c:v>
                </c:pt>
                <c:pt idx="732">
                  <c:v>39814</c:v>
                </c:pt>
                <c:pt idx="733">
                  <c:v>39845</c:v>
                </c:pt>
                <c:pt idx="734">
                  <c:v>39873</c:v>
                </c:pt>
                <c:pt idx="735">
                  <c:v>39904</c:v>
                </c:pt>
                <c:pt idx="736">
                  <c:v>39934</c:v>
                </c:pt>
                <c:pt idx="737">
                  <c:v>39965</c:v>
                </c:pt>
                <c:pt idx="738">
                  <c:v>39995</c:v>
                </c:pt>
                <c:pt idx="739">
                  <c:v>40026</c:v>
                </c:pt>
                <c:pt idx="740">
                  <c:v>40057</c:v>
                </c:pt>
                <c:pt idx="741">
                  <c:v>40087</c:v>
                </c:pt>
                <c:pt idx="742">
                  <c:v>40118</c:v>
                </c:pt>
                <c:pt idx="743">
                  <c:v>40148</c:v>
                </c:pt>
                <c:pt idx="744">
                  <c:v>40179</c:v>
                </c:pt>
                <c:pt idx="745">
                  <c:v>40210</c:v>
                </c:pt>
                <c:pt idx="746">
                  <c:v>40238</c:v>
                </c:pt>
                <c:pt idx="747">
                  <c:v>40269</c:v>
                </c:pt>
                <c:pt idx="748">
                  <c:v>40299</c:v>
                </c:pt>
                <c:pt idx="749">
                  <c:v>40330</c:v>
                </c:pt>
                <c:pt idx="750">
                  <c:v>40360</c:v>
                </c:pt>
                <c:pt idx="751">
                  <c:v>40391</c:v>
                </c:pt>
                <c:pt idx="752">
                  <c:v>40422</c:v>
                </c:pt>
                <c:pt idx="753">
                  <c:v>40452</c:v>
                </c:pt>
                <c:pt idx="754">
                  <c:v>40483</c:v>
                </c:pt>
                <c:pt idx="755">
                  <c:v>40513</c:v>
                </c:pt>
                <c:pt idx="756">
                  <c:v>40544</c:v>
                </c:pt>
                <c:pt idx="757">
                  <c:v>40575</c:v>
                </c:pt>
                <c:pt idx="758">
                  <c:v>40603</c:v>
                </c:pt>
                <c:pt idx="759">
                  <c:v>40634</c:v>
                </c:pt>
                <c:pt idx="760">
                  <c:v>40664</c:v>
                </c:pt>
                <c:pt idx="761">
                  <c:v>40695</c:v>
                </c:pt>
                <c:pt idx="762">
                  <c:v>40725</c:v>
                </c:pt>
                <c:pt idx="763">
                  <c:v>40756</c:v>
                </c:pt>
                <c:pt idx="764">
                  <c:v>40787</c:v>
                </c:pt>
                <c:pt idx="765">
                  <c:v>40817</c:v>
                </c:pt>
                <c:pt idx="766">
                  <c:v>40848</c:v>
                </c:pt>
                <c:pt idx="767">
                  <c:v>40878</c:v>
                </c:pt>
                <c:pt idx="768">
                  <c:v>40909</c:v>
                </c:pt>
                <c:pt idx="769">
                  <c:v>40940</c:v>
                </c:pt>
                <c:pt idx="770">
                  <c:v>40969</c:v>
                </c:pt>
                <c:pt idx="771">
                  <c:v>41000</c:v>
                </c:pt>
                <c:pt idx="772">
                  <c:v>41030</c:v>
                </c:pt>
                <c:pt idx="773">
                  <c:v>41061</c:v>
                </c:pt>
                <c:pt idx="774">
                  <c:v>41091</c:v>
                </c:pt>
                <c:pt idx="775">
                  <c:v>41122</c:v>
                </c:pt>
                <c:pt idx="776">
                  <c:v>41153</c:v>
                </c:pt>
                <c:pt idx="777">
                  <c:v>41183</c:v>
                </c:pt>
                <c:pt idx="778">
                  <c:v>41214</c:v>
                </c:pt>
                <c:pt idx="779">
                  <c:v>41244</c:v>
                </c:pt>
                <c:pt idx="780">
                  <c:v>41275</c:v>
                </c:pt>
                <c:pt idx="781">
                  <c:v>41306</c:v>
                </c:pt>
                <c:pt idx="782">
                  <c:v>41334</c:v>
                </c:pt>
                <c:pt idx="783">
                  <c:v>41365</c:v>
                </c:pt>
                <c:pt idx="784">
                  <c:v>41395</c:v>
                </c:pt>
                <c:pt idx="785">
                  <c:v>41426</c:v>
                </c:pt>
                <c:pt idx="786">
                  <c:v>41456</c:v>
                </c:pt>
                <c:pt idx="787">
                  <c:v>41487</c:v>
                </c:pt>
                <c:pt idx="788">
                  <c:v>41518</c:v>
                </c:pt>
                <c:pt idx="789">
                  <c:v>41548</c:v>
                </c:pt>
                <c:pt idx="790">
                  <c:v>41579</c:v>
                </c:pt>
                <c:pt idx="791">
                  <c:v>41609</c:v>
                </c:pt>
                <c:pt idx="792">
                  <c:v>41640</c:v>
                </c:pt>
                <c:pt idx="793">
                  <c:v>41671</c:v>
                </c:pt>
                <c:pt idx="794">
                  <c:v>41699</c:v>
                </c:pt>
                <c:pt idx="795">
                  <c:v>41730</c:v>
                </c:pt>
                <c:pt idx="796">
                  <c:v>41760</c:v>
                </c:pt>
                <c:pt idx="797">
                  <c:v>41791</c:v>
                </c:pt>
                <c:pt idx="798">
                  <c:v>41821</c:v>
                </c:pt>
                <c:pt idx="799">
                  <c:v>41852</c:v>
                </c:pt>
                <c:pt idx="800">
                  <c:v>41883</c:v>
                </c:pt>
                <c:pt idx="801">
                  <c:v>41913</c:v>
                </c:pt>
                <c:pt idx="802">
                  <c:v>41944</c:v>
                </c:pt>
                <c:pt idx="803">
                  <c:v>41974</c:v>
                </c:pt>
                <c:pt idx="804">
                  <c:v>42005</c:v>
                </c:pt>
                <c:pt idx="805">
                  <c:v>42036</c:v>
                </c:pt>
                <c:pt idx="806">
                  <c:v>42064</c:v>
                </c:pt>
                <c:pt idx="807">
                  <c:v>42095</c:v>
                </c:pt>
                <c:pt idx="808">
                  <c:v>42125</c:v>
                </c:pt>
                <c:pt idx="809">
                  <c:v>42156</c:v>
                </c:pt>
                <c:pt idx="810">
                  <c:v>42186</c:v>
                </c:pt>
                <c:pt idx="811">
                  <c:v>42217</c:v>
                </c:pt>
                <c:pt idx="812">
                  <c:v>42248</c:v>
                </c:pt>
                <c:pt idx="813">
                  <c:v>42278</c:v>
                </c:pt>
                <c:pt idx="814">
                  <c:v>42309</c:v>
                </c:pt>
                <c:pt idx="815">
                  <c:v>42339</c:v>
                </c:pt>
                <c:pt idx="816">
                  <c:v>42370</c:v>
                </c:pt>
                <c:pt idx="817">
                  <c:v>42401</c:v>
                </c:pt>
                <c:pt idx="818">
                  <c:v>42430</c:v>
                </c:pt>
                <c:pt idx="819">
                  <c:v>42461</c:v>
                </c:pt>
                <c:pt idx="820">
                  <c:v>42491</c:v>
                </c:pt>
                <c:pt idx="821">
                  <c:v>42522</c:v>
                </c:pt>
                <c:pt idx="822">
                  <c:v>42552</c:v>
                </c:pt>
                <c:pt idx="823">
                  <c:v>42583</c:v>
                </c:pt>
                <c:pt idx="824">
                  <c:v>42614</c:v>
                </c:pt>
                <c:pt idx="825">
                  <c:v>42644</c:v>
                </c:pt>
                <c:pt idx="826">
                  <c:v>42675</c:v>
                </c:pt>
                <c:pt idx="827">
                  <c:v>42705</c:v>
                </c:pt>
                <c:pt idx="828">
                  <c:v>42736</c:v>
                </c:pt>
                <c:pt idx="829">
                  <c:v>42767</c:v>
                </c:pt>
                <c:pt idx="830">
                  <c:v>42795</c:v>
                </c:pt>
                <c:pt idx="831">
                  <c:v>42826</c:v>
                </c:pt>
                <c:pt idx="832">
                  <c:v>42856</c:v>
                </c:pt>
                <c:pt idx="833">
                  <c:v>42887</c:v>
                </c:pt>
                <c:pt idx="834">
                  <c:v>42917</c:v>
                </c:pt>
                <c:pt idx="835">
                  <c:v>42948</c:v>
                </c:pt>
                <c:pt idx="836">
                  <c:v>42979</c:v>
                </c:pt>
                <c:pt idx="837">
                  <c:v>43009</c:v>
                </c:pt>
                <c:pt idx="838">
                  <c:v>43040</c:v>
                </c:pt>
                <c:pt idx="839">
                  <c:v>43070</c:v>
                </c:pt>
                <c:pt idx="840">
                  <c:v>43101</c:v>
                </c:pt>
                <c:pt idx="841">
                  <c:v>43132</c:v>
                </c:pt>
                <c:pt idx="842">
                  <c:v>43160</c:v>
                </c:pt>
                <c:pt idx="843">
                  <c:v>43191</c:v>
                </c:pt>
                <c:pt idx="844">
                  <c:v>43221</c:v>
                </c:pt>
                <c:pt idx="845">
                  <c:v>43252</c:v>
                </c:pt>
                <c:pt idx="846">
                  <c:v>43282</c:v>
                </c:pt>
                <c:pt idx="847">
                  <c:v>43313</c:v>
                </c:pt>
                <c:pt idx="848">
                  <c:v>43344</c:v>
                </c:pt>
                <c:pt idx="849">
                  <c:v>43374</c:v>
                </c:pt>
                <c:pt idx="850">
                  <c:v>43405</c:v>
                </c:pt>
                <c:pt idx="851">
                  <c:v>43435</c:v>
                </c:pt>
                <c:pt idx="852">
                  <c:v>43466</c:v>
                </c:pt>
                <c:pt idx="853">
                  <c:v>43497</c:v>
                </c:pt>
                <c:pt idx="854">
                  <c:v>43525</c:v>
                </c:pt>
                <c:pt idx="855">
                  <c:v>43556</c:v>
                </c:pt>
                <c:pt idx="856">
                  <c:v>43586</c:v>
                </c:pt>
                <c:pt idx="857">
                  <c:v>43617</c:v>
                </c:pt>
                <c:pt idx="858">
                  <c:v>43647</c:v>
                </c:pt>
                <c:pt idx="859">
                  <c:v>43678</c:v>
                </c:pt>
                <c:pt idx="860">
                  <c:v>43709</c:v>
                </c:pt>
                <c:pt idx="861">
                  <c:v>43739</c:v>
                </c:pt>
                <c:pt idx="862">
                  <c:v>43770</c:v>
                </c:pt>
                <c:pt idx="863">
                  <c:v>43800</c:v>
                </c:pt>
                <c:pt idx="864">
                  <c:v>43831</c:v>
                </c:pt>
                <c:pt idx="865">
                  <c:v>43862</c:v>
                </c:pt>
                <c:pt idx="866">
                  <c:v>43891</c:v>
                </c:pt>
                <c:pt idx="867">
                  <c:v>43922</c:v>
                </c:pt>
                <c:pt idx="868">
                  <c:v>43952</c:v>
                </c:pt>
                <c:pt idx="869">
                  <c:v>43983</c:v>
                </c:pt>
                <c:pt idx="870">
                  <c:v>44013</c:v>
                </c:pt>
                <c:pt idx="871">
                  <c:v>44044</c:v>
                </c:pt>
                <c:pt idx="872">
                  <c:v>44075</c:v>
                </c:pt>
                <c:pt idx="873">
                  <c:v>44105</c:v>
                </c:pt>
                <c:pt idx="874">
                  <c:v>44136</c:v>
                </c:pt>
                <c:pt idx="875">
                  <c:v>44166</c:v>
                </c:pt>
                <c:pt idx="876">
                  <c:v>44197</c:v>
                </c:pt>
                <c:pt idx="877">
                  <c:v>44228</c:v>
                </c:pt>
                <c:pt idx="878">
                  <c:v>44256</c:v>
                </c:pt>
                <c:pt idx="879">
                  <c:v>44287</c:v>
                </c:pt>
              </c:numCache>
            </c:numRef>
          </c:cat>
          <c:val>
            <c:numRef>
              <c:f>Sheet1!$D$4:$D$883</c:f>
              <c:numCache>
                <c:formatCode>0.0</c:formatCode>
                <c:ptCount val="880"/>
                <c:pt idx="0">
                  <c:v>3.3</c:v>
                </c:pt>
                <c:pt idx="1">
                  <c:v>4.5</c:v>
                </c:pt>
                <c:pt idx="2">
                  <c:v>4.4000000000000004</c:v>
                </c:pt>
                <c:pt idx="3">
                  <c:v>4.3</c:v>
                </c:pt>
                <c:pt idx="4">
                  <c:v>3.7</c:v>
                </c:pt>
                <c:pt idx="5">
                  <c:v>4.3</c:v>
                </c:pt>
                <c:pt idx="6">
                  <c:v>4.2</c:v>
                </c:pt>
                <c:pt idx="7">
                  <c:v>4.4000000000000004</c:v>
                </c:pt>
                <c:pt idx="8">
                  <c:v>4.0999999999999996</c:v>
                </c:pt>
                <c:pt idx="9">
                  <c:v>4</c:v>
                </c:pt>
                <c:pt idx="10">
                  <c:v>3.9</c:v>
                </c:pt>
                <c:pt idx="11">
                  <c:v>4.2</c:v>
                </c:pt>
                <c:pt idx="12">
                  <c:v>4.4000000000000004</c:v>
                </c:pt>
                <c:pt idx="13">
                  <c:v>4.8</c:v>
                </c:pt>
                <c:pt idx="14">
                  <c:v>4.5999999999999996</c:v>
                </c:pt>
                <c:pt idx="15">
                  <c:v>5.5</c:v>
                </c:pt>
                <c:pt idx="16">
                  <c:v>6</c:v>
                </c:pt>
                <c:pt idx="17">
                  <c:v>6.2</c:v>
                </c:pt>
                <c:pt idx="18">
                  <c:v>6.8</c:v>
                </c:pt>
                <c:pt idx="19">
                  <c:v>6.8</c:v>
                </c:pt>
                <c:pt idx="20">
                  <c:v>6.8</c:v>
                </c:pt>
                <c:pt idx="21">
                  <c:v>6.8</c:v>
                </c:pt>
                <c:pt idx="22">
                  <c:v>6.3</c:v>
                </c:pt>
                <c:pt idx="23">
                  <c:v>6.8</c:v>
                </c:pt>
                <c:pt idx="24">
                  <c:v>6.9</c:v>
                </c:pt>
                <c:pt idx="25">
                  <c:v>6.8</c:v>
                </c:pt>
                <c:pt idx="26">
                  <c:v>6.7</c:v>
                </c:pt>
                <c:pt idx="27">
                  <c:v>5.4</c:v>
                </c:pt>
                <c:pt idx="28">
                  <c:v>5.8</c:v>
                </c:pt>
                <c:pt idx="29">
                  <c:v>6.1</c:v>
                </c:pt>
                <c:pt idx="30">
                  <c:v>5.6</c:v>
                </c:pt>
                <c:pt idx="31">
                  <c:v>4.8</c:v>
                </c:pt>
                <c:pt idx="32">
                  <c:v>5.0999999999999996</c:v>
                </c:pt>
                <c:pt idx="33">
                  <c:v>4.8</c:v>
                </c:pt>
                <c:pt idx="34">
                  <c:v>5.2</c:v>
                </c:pt>
                <c:pt idx="35">
                  <c:v>5.2</c:v>
                </c:pt>
                <c:pt idx="36">
                  <c:v>4.5999999999999996</c:v>
                </c:pt>
                <c:pt idx="37">
                  <c:v>4.5</c:v>
                </c:pt>
                <c:pt idx="38">
                  <c:v>4.9000000000000004</c:v>
                </c:pt>
                <c:pt idx="39">
                  <c:v>4.4000000000000004</c:v>
                </c:pt>
                <c:pt idx="40">
                  <c:v>4.2</c:v>
                </c:pt>
                <c:pt idx="41">
                  <c:v>4.3</c:v>
                </c:pt>
                <c:pt idx="42">
                  <c:v>4</c:v>
                </c:pt>
                <c:pt idx="43">
                  <c:v>3.9</c:v>
                </c:pt>
                <c:pt idx="44">
                  <c:v>4.5999999999999996</c:v>
                </c:pt>
                <c:pt idx="45">
                  <c:v>4.5</c:v>
                </c:pt>
                <c:pt idx="46">
                  <c:v>4.5</c:v>
                </c:pt>
                <c:pt idx="47">
                  <c:v>4.2</c:v>
                </c:pt>
                <c:pt idx="48">
                  <c:v>3.9</c:v>
                </c:pt>
                <c:pt idx="49">
                  <c:v>3.8</c:v>
                </c:pt>
                <c:pt idx="50">
                  <c:v>3.5</c:v>
                </c:pt>
                <c:pt idx="51">
                  <c:v>3.5</c:v>
                </c:pt>
                <c:pt idx="52">
                  <c:v>3.9</c:v>
                </c:pt>
                <c:pt idx="53">
                  <c:v>3.5</c:v>
                </c:pt>
                <c:pt idx="54">
                  <c:v>3.7</c:v>
                </c:pt>
                <c:pt idx="55">
                  <c:v>3.8</c:v>
                </c:pt>
                <c:pt idx="56">
                  <c:v>3.3</c:v>
                </c:pt>
                <c:pt idx="57">
                  <c:v>3.8</c:v>
                </c:pt>
                <c:pt idx="58">
                  <c:v>3.4</c:v>
                </c:pt>
                <c:pt idx="59">
                  <c:v>3.1</c:v>
                </c:pt>
                <c:pt idx="60">
                  <c:v>3.1</c:v>
                </c:pt>
                <c:pt idx="61">
                  <c:v>2.9</c:v>
                </c:pt>
                <c:pt idx="62">
                  <c:v>3.2</c:v>
                </c:pt>
                <c:pt idx="63">
                  <c:v>3</c:v>
                </c:pt>
                <c:pt idx="64">
                  <c:v>2.7</c:v>
                </c:pt>
                <c:pt idx="65">
                  <c:v>2.8</c:v>
                </c:pt>
                <c:pt idx="66">
                  <c:v>2.9</c:v>
                </c:pt>
                <c:pt idx="67">
                  <c:v>3</c:v>
                </c:pt>
                <c:pt idx="68">
                  <c:v>3.4</c:v>
                </c:pt>
                <c:pt idx="69">
                  <c:v>3.6</c:v>
                </c:pt>
                <c:pt idx="70">
                  <c:v>3.7</c:v>
                </c:pt>
                <c:pt idx="71">
                  <c:v>5.0999999999999996</c:v>
                </c:pt>
                <c:pt idx="72">
                  <c:v>5.9</c:v>
                </c:pt>
                <c:pt idx="73">
                  <c:v>5.9</c:v>
                </c:pt>
                <c:pt idx="74">
                  <c:v>6.4</c:v>
                </c:pt>
                <c:pt idx="75">
                  <c:v>6.4</c:v>
                </c:pt>
                <c:pt idx="76">
                  <c:v>6.3</c:v>
                </c:pt>
                <c:pt idx="77">
                  <c:v>6.2</c:v>
                </c:pt>
                <c:pt idx="78">
                  <c:v>6.3</c:v>
                </c:pt>
                <c:pt idx="79">
                  <c:v>6.2</c:v>
                </c:pt>
                <c:pt idx="80">
                  <c:v>6.4</c:v>
                </c:pt>
                <c:pt idx="81">
                  <c:v>5.8</c:v>
                </c:pt>
                <c:pt idx="82">
                  <c:v>5.6</c:v>
                </c:pt>
                <c:pt idx="83">
                  <c:v>5.2</c:v>
                </c:pt>
                <c:pt idx="84">
                  <c:v>5.3</c:v>
                </c:pt>
                <c:pt idx="85">
                  <c:v>5</c:v>
                </c:pt>
                <c:pt idx="86">
                  <c:v>4.8</c:v>
                </c:pt>
                <c:pt idx="87">
                  <c:v>4.7</c:v>
                </c:pt>
                <c:pt idx="88">
                  <c:v>4.7</c:v>
                </c:pt>
                <c:pt idx="89">
                  <c:v>4.7</c:v>
                </c:pt>
                <c:pt idx="90">
                  <c:v>4.5999999999999996</c:v>
                </c:pt>
                <c:pt idx="91">
                  <c:v>4.9000000000000004</c:v>
                </c:pt>
                <c:pt idx="92">
                  <c:v>5</c:v>
                </c:pt>
                <c:pt idx="93">
                  <c:v>5.0999999999999996</c:v>
                </c:pt>
                <c:pt idx="94">
                  <c:v>4.9000000000000004</c:v>
                </c:pt>
                <c:pt idx="95">
                  <c:v>4.9000000000000004</c:v>
                </c:pt>
                <c:pt idx="96">
                  <c:v>4.5</c:v>
                </c:pt>
                <c:pt idx="97">
                  <c:v>4.3</c:v>
                </c:pt>
                <c:pt idx="98">
                  <c:v>5.0999999999999996</c:v>
                </c:pt>
                <c:pt idx="99">
                  <c:v>4.8</c:v>
                </c:pt>
                <c:pt idx="100">
                  <c:v>5</c:v>
                </c:pt>
                <c:pt idx="101">
                  <c:v>5.0999999999999996</c:v>
                </c:pt>
                <c:pt idx="102">
                  <c:v>5.7</c:v>
                </c:pt>
                <c:pt idx="103">
                  <c:v>4.8</c:v>
                </c:pt>
                <c:pt idx="104">
                  <c:v>4.5999999999999996</c:v>
                </c:pt>
                <c:pt idx="105">
                  <c:v>4.7</c:v>
                </c:pt>
                <c:pt idx="106">
                  <c:v>4.9000000000000004</c:v>
                </c:pt>
                <c:pt idx="107">
                  <c:v>4.7</c:v>
                </c:pt>
                <c:pt idx="108">
                  <c:v>4.8</c:v>
                </c:pt>
                <c:pt idx="109">
                  <c:v>4.5</c:v>
                </c:pt>
                <c:pt idx="110">
                  <c:v>4.3</c:v>
                </c:pt>
                <c:pt idx="111">
                  <c:v>4.2</c:v>
                </c:pt>
                <c:pt idx="112">
                  <c:v>4.7</c:v>
                </c:pt>
                <c:pt idx="113">
                  <c:v>4.8</c:v>
                </c:pt>
                <c:pt idx="114">
                  <c:v>4.8</c:v>
                </c:pt>
                <c:pt idx="115">
                  <c:v>4.7</c:v>
                </c:pt>
                <c:pt idx="116">
                  <c:v>4.5999999999999996</c:v>
                </c:pt>
                <c:pt idx="117">
                  <c:v>4.5999999999999996</c:v>
                </c:pt>
                <c:pt idx="118">
                  <c:v>5.0999999999999996</c:v>
                </c:pt>
                <c:pt idx="119">
                  <c:v>5.0999999999999996</c:v>
                </c:pt>
                <c:pt idx="120">
                  <c:v>5.9</c:v>
                </c:pt>
                <c:pt idx="121">
                  <c:v>6.6</c:v>
                </c:pt>
                <c:pt idx="122">
                  <c:v>6.6</c:v>
                </c:pt>
                <c:pt idx="123">
                  <c:v>7.6</c:v>
                </c:pt>
                <c:pt idx="124">
                  <c:v>7.3</c:v>
                </c:pt>
                <c:pt idx="125">
                  <c:v>7.1</c:v>
                </c:pt>
                <c:pt idx="126">
                  <c:v>7.3</c:v>
                </c:pt>
                <c:pt idx="127">
                  <c:v>7.2</c:v>
                </c:pt>
                <c:pt idx="128">
                  <c:v>7</c:v>
                </c:pt>
                <c:pt idx="129">
                  <c:v>6.7</c:v>
                </c:pt>
                <c:pt idx="130">
                  <c:v>6</c:v>
                </c:pt>
                <c:pt idx="131">
                  <c:v>6.2</c:v>
                </c:pt>
                <c:pt idx="132">
                  <c:v>6.2</c:v>
                </c:pt>
                <c:pt idx="133">
                  <c:v>6</c:v>
                </c:pt>
                <c:pt idx="134">
                  <c:v>6.2</c:v>
                </c:pt>
                <c:pt idx="135">
                  <c:v>6.1</c:v>
                </c:pt>
                <c:pt idx="136">
                  <c:v>5.8</c:v>
                </c:pt>
                <c:pt idx="137">
                  <c:v>5.6</c:v>
                </c:pt>
                <c:pt idx="138">
                  <c:v>5.7</c:v>
                </c:pt>
                <c:pt idx="139">
                  <c:v>5.6</c:v>
                </c:pt>
                <c:pt idx="140">
                  <c:v>5.6</c:v>
                </c:pt>
                <c:pt idx="141">
                  <c:v>6.1</c:v>
                </c:pt>
                <c:pt idx="142">
                  <c:v>5.8</c:v>
                </c:pt>
                <c:pt idx="143">
                  <c:v>5.8</c:v>
                </c:pt>
                <c:pt idx="144">
                  <c:v>5.7</c:v>
                </c:pt>
                <c:pt idx="145">
                  <c:v>5.4</c:v>
                </c:pt>
                <c:pt idx="146">
                  <c:v>5.8</c:v>
                </c:pt>
                <c:pt idx="147">
                  <c:v>5.5</c:v>
                </c:pt>
                <c:pt idx="148">
                  <c:v>5.5</c:v>
                </c:pt>
                <c:pt idx="149">
                  <c:v>5.7</c:v>
                </c:pt>
                <c:pt idx="150">
                  <c:v>5.8</c:v>
                </c:pt>
                <c:pt idx="151">
                  <c:v>5.8</c:v>
                </c:pt>
                <c:pt idx="152">
                  <c:v>5.7</c:v>
                </c:pt>
                <c:pt idx="153">
                  <c:v>6.4</c:v>
                </c:pt>
                <c:pt idx="154">
                  <c:v>6.5</c:v>
                </c:pt>
                <c:pt idx="155">
                  <c:v>7</c:v>
                </c:pt>
                <c:pt idx="156">
                  <c:v>6.9</c:v>
                </c:pt>
                <c:pt idx="157">
                  <c:v>7.3</c:v>
                </c:pt>
                <c:pt idx="158">
                  <c:v>7.4</c:v>
                </c:pt>
                <c:pt idx="159">
                  <c:v>7.4</c:v>
                </c:pt>
                <c:pt idx="160">
                  <c:v>7.4</c:v>
                </c:pt>
                <c:pt idx="161">
                  <c:v>7.6</c:v>
                </c:pt>
                <c:pt idx="162">
                  <c:v>7.7</c:v>
                </c:pt>
                <c:pt idx="163">
                  <c:v>7</c:v>
                </c:pt>
                <c:pt idx="164">
                  <c:v>7.3</c:v>
                </c:pt>
                <c:pt idx="165">
                  <c:v>7.2</c:v>
                </c:pt>
                <c:pt idx="166">
                  <c:v>6.6</c:v>
                </c:pt>
                <c:pt idx="167">
                  <c:v>6.4</c:v>
                </c:pt>
                <c:pt idx="168">
                  <c:v>6.7</c:v>
                </c:pt>
                <c:pt idx="169">
                  <c:v>6.2</c:v>
                </c:pt>
                <c:pt idx="170">
                  <c:v>6.3</c:v>
                </c:pt>
                <c:pt idx="171">
                  <c:v>6.2</c:v>
                </c:pt>
                <c:pt idx="172">
                  <c:v>6</c:v>
                </c:pt>
                <c:pt idx="173">
                  <c:v>5.8</c:v>
                </c:pt>
                <c:pt idx="174">
                  <c:v>6.1</c:v>
                </c:pt>
                <c:pt idx="175">
                  <c:v>6.4</c:v>
                </c:pt>
                <c:pt idx="176">
                  <c:v>6.3</c:v>
                </c:pt>
                <c:pt idx="177">
                  <c:v>6.1</c:v>
                </c:pt>
                <c:pt idx="178">
                  <c:v>6.3</c:v>
                </c:pt>
                <c:pt idx="179">
                  <c:v>6.2</c:v>
                </c:pt>
                <c:pt idx="180">
                  <c:v>6.4</c:v>
                </c:pt>
                <c:pt idx="181">
                  <c:v>6.5</c:v>
                </c:pt>
                <c:pt idx="182">
                  <c:v>6.2</c:v>
                </c:pt>
                <c:pt idx="183">
                  <c:v>6.2</c:v>
                </c:pt>
                <c:pt idx="184">
                  <c:v>6.7</c:v>
                </c:pt>
                <c:pt idx="185">
                  <c:v>6.4</c:v>
                </c:pt>
                <c:pt idx="186">
                  <c:v>6.6</c:v>
                </c:pt>
                <c:pt idx="187">
                  <c:v>6.3</c:v>
                </c:pt>
                <c:pt idx="188">
                  <c:v>6.6</c:v>
                </c:pt>
                <c:pt idx="189">
                  <c:v>6.6</c:v>
                </c:pt>
                <c:pt idx="190">
                  <c:v>6.6</c:v>
                </c:pt>
                <c:pt idx="191">
                  <c:v>6.4</c:v>
                </c:pt>
                <c:pt idx="192">
                  <c:v>6.6</c:v>
                </c:pt>
                <c:pt idx="193">
                  <c:v>6.5</c:v>
                </c:pt>
                <c:pt idx="194">
                  <c:v>6.6</c:v>
                </c:pt>
                <c:pt idx="195">
                  <c:v>6.4</c:v>
                </c:pt>
                <c:pt idx="196">
                  <c:v>6.3</c:v>
                </c:pt>
                <c:pt idx="197">
                  <c:v>6.2</c:v>
                </c:pt>
                <c:pt idx="198">
                  <c:v>6</c:v>
                </c:pt>
                <c:pt idx="199">
                  <c:v>5.9</c:v>
                </c:pt>
                <c:pt idx="200">
                  <c:v>6</c:v>
                </c:pt>
                <c:pt idx="201">
                  <c:v>6.1</c:v>
                </c:pt>
                <c:pt idx="202">
                  <c:v>5.9</c:v>
                </c:pt>
                <c:pt idx="203">
                  <c:v>6.2</c:v>
                </c:pt>
                <c:pt idx="204">
                  <c:v>5.9</c:v>
                </c:pt>
                <c:pt idx="205">
                  <c:v>6.4</c:v>
                </c:pt>
                <c:pt idx="206">
                  <c:v>5.9</c:v>
                </c:pt>
                <c:pt idx="207">
                  <c:v>5.9</c:v>
                </c:pt>
                <c:pt idx="208">
                  <c:v>5.5</c:v>
                </c:pt>
                <c:pt idx="209">
                  <c:v>5.7</c:v>
                </c:pt>
                <c:pt idx="210">
                  <c:v>5.3</c:v>
                </c:pt>
                <c:pt idx="211">
                  <c:v>5.2</c:v>
                </c:pt>
                <c:pt idx="212">
                  <c:v>5.4</c:v>
                </c:pt>
                <c:pt idx="213">
                  <c:v>5.0999999999999996</c:v>
                </c:pt>
                <c:pt idx="214">
                  <c:v>5.4</c:v>
                </c:pt>
                <c:pt idx="215">
                  <c:v>5.0999999999999996</c:v>
                </c:pt>
                <c:pt idx="216">
                  <c:v>5</c:v>
                </c:pt>
                <c:pt idx="217">
                  <c:v>4.7</c:v>
                </c:pt>
                <c:pt idx="218">
                  <c:v>4.8</c:v>
                </c:pt>
                <c:pt idx="219">
                  <c:v>4.8</c:v>
                </c:pt>
                <c:pt idx="220">
                  <c:v>5.2</c:v>
                </c:pt>
                <c:pt idx="221">
                  <c:v>4.9000000000000004</c:v>
                </c:pt>
                <c:pt idx="222">
                  <c:v>4.8</c:v>
                </c:pt>
                <c:pt idx="223">
                  <c:v>4.9000000000000004</c:v>
                </c:pt>
                <c:pt idx="224">
                  <c:v>4.7</c:v>
                </c:pt>
                <c:pt idx="225">
                  <c:v>4.9000000000000004</c:v>
                </c:pt>
                <c:pt idx="226">
                  <c:v>4.5999999999999996</c:v>
                </c:pt>
                <c:pt idx="227">
                  <c:v>4.8</c:v>
                </c:pt>
                <c:pt idx="228">
                  <c:v>5.4</c:v>
                </c:pt>
                <c:pt idx="229">
                  <c:v>5.2</c:v>
                </c:pt>
                <c:pt idx="230">
                  <c:v>5.0999999999999996</c:v>
                </c:pt>
                <c:pt idx="231">
                  <c:v>4.9000000000000004</c:v>
                </c:pt>
                <c:pt idx="232">
                  <c:v>5</c:v>
                </c:pt>
                <c:pt idx="233">
                  <c:v>5.0999999999999996</c:v>
                </c:pt>
                <c:pt idx="234">
                  <c:v>5.0999999999999996</c:v>
                </c:pt>
                <c:pt idx="235">
                  <c:v>4.9000000000000004</c:v>
                </c:pt>
                <c:pt idx="236">
                  <c:v>5.3</c:v>
                </c:pt>
                <c:pt idx="237">
                  <c:v>5.6</c:v>
                </c:pt>
                <c:pt idx="238">
                  <c:v>5.2</c:v>
                </c:pt>
                <c:pt idx="239">
                  <c:v>5.0999999999999996</c:v>
                </c:pt>
                <c:pt idx="240">
                  <c:v>5</c:v>
                </c:pt>
                <c:pt idx="241">
                  <c:v>5.0999999999999996</c:v>
                </c:pt>
                <c:pt idx="242">
                  <c:v>4.8</c:v>
                </c:pt>
                <c:pt idx="243">
                  <c:v>4.7</c:v>
                </c:pt>
                <c:pt idx="244">
                  <c:v>4.7</c:v>
                </c:pt>
                <c:pt idx="245">
                  <c:v>4.9000000000000004</c:v>
                </c:pt>
                <c:pt idx="246">
                  <c:v>5</c:v>
                </c:pt>
                <c:pt idx="247">
                  <c:v>4.7</c:v>
                </c:pt>
                <c:pt idx="248">
                  <c:v>4.5</c:v>
                </c:pt>
                <c:pt idx="249">
                  <c:v>4.5</c:v>
                </c:pt>
                <c:pt idx="250">
                  <c:v>4.5999999999999996</c:v>
                </c:pt>
                <c:pt idx="251">
                  <c:v>4.5999999999999996</c:v>
                </c:pt>
                <c:pt idx="252">
                  <c:v>4.5999999999999996</c:v>
                </c:pt>
                <c:pt idx="253">
                  <c:v>4.5999999999999996</c:v>
                </c:pt>
                <c:pt idx="254">
                  <c:v>4.5999999999999996</c:v>
                </c:pt>
                <c:pt idx="255">
                  <c:v>4.7</c:v>
                </c:pt>
                <c:pt idx="256">
                  <c:v>4.5999999999999996</c:v>
                </c:pt>
                <c:pt idx="257">
                  <c:v>4.8</c:v>
                </c:pt>
                <c:pt idx="258">
                  <c:v>4.5999999999999996</c:v>
                </c:pt>
                <c:pt idx="259">
                  <c:v>4.8</c:v>
                </c:pt>
                <c:pt idx="260">
                  <c:v>4.9000000000000004</c:v>
                </c:pt>
                <c:pt idx="261">
                  <c:v>5</c:v>
                </c:pt>
                <c:pt idx="262">
                  <c:v>4.5</c:v>
                </c:pt>
                <c:pt idx="263">
                  <c:v>4.5</c:v>
                </c:pt>
                <c:pt idx="264">
                  <c:v>4.9000000000000004</c:v>
                </c:pt>
                <c:pt idx="265">
                  <c:v>5.0999999999999996</c:v>
                </c:pt>
                <c:pt idx="266">
                  <c:v>5.6</c:v>
                </c:pt>
                <c:pt idx="267">
                  <c:v>5.5</c:v>
                </c:pt>
                <c:pt idx="268">
                  <c:v>5.7</c:v>
                </c:pt>
                <c:pt idx="269">
                  <c:v>5.7</c:v>
                </c:pt>
                <c:pt idx="270">
                  <c:v>5.8</c:v>
                </c:pt>
                <c:pt idx="271">
                  <c:v>6</c:v>
                </c:pt>
                <c:pt idx="272">
                  <c:v>6.3</c:v>
                </c:pt>
                <c:pt idx="273">
                  <c:v>6.4</c:v>
                </c:pt>
                <c:pt idx="274">
                  <c:v>6.9</c:v>
                </c:pt>
                <c:pt idx="275">
                  <c:v>6.9</c:v>
                </c:pt>
                <c:pt idx="276">
                  <c:v>6.8</c:v>
                </c:pt>
                <c:pt idx="277">
                  <c:v>6.8</c:v>
                </c:pt>
                <c:pt idx="278">
                  <c:v>7.1</c:v>
                </c:pt>
                <c:pt idx="279">
                  <c:v>7</c:v>
                </c:pt>
                <c:pt idx="280">
                  <c:v>6.9</c:v>
                </c:pt>
                <c:pt idx="281">
                  <c:v>6.9</c:v>
                </c:pt>
                <c:pt idx="282">
                  <c:v>7</c:v>
                </c:pt>
                <c:pt idx="283">
                  <c:v>7</c:v>
                </c:pt>
                <c:pt idx="284">
                  <c:v>6.9</c:v>
                </c:pt>
                <c:pt idx="285">
                  <c:v>6.8</c:v>
                </c:pt>
                <c:pt idx="286">
                  <c:v>7</c:v>
                </c:pt>
                <c:pt idx="287">
                  <c:v>6.8</c:v>
                </c:pt>
                <c:pt idx="288">
                  <c:v>6.7</c:v>
                </c:pt>
                <c:pt idx="289">
                  <c:v>6.4</c:v>
                </c:pt>
                <c:pt idx="290">
                  <c:v>6.7</c:v>
                </c:pt>
                <c:pt idx="291">
                  <c:v>6.7</c:v>
                </c:pt>
                <c:pt idx="292">
                  <c:v>6.6</c:v>
                </c:pt>
                <c:pt idx="293">
                  <c:v>6.8</c:v>
                </c:pt>
                <c:pt idx="294">
                  <c:v>7</c:v>
                </c:pt>
                <c:pt idx="295">
                  <c:v>6.9</c:v>
                </c:pt>
                <c:pt idx="296">
                  <c:v>6.7</c:v>
                </c:pt>
                <c:pt idx="297">
                  <c:v>6.8</c:v>
                </c:pt>
                <c:pt idx="298">
                  <c:v>6.2</c:v>
                </c:pt>
                <c:pt idx="299">
                  <c:v>6.2</c:v>
                </c:pt>
                <c:pt idx="300">
                  <c:v>6.1</c:v>
                </c:pt>
                <c:pt idx="301">
                  <c:v>6.2</c:v>
                </c:pt>
                <c:pt idx="302">
                  <c:v>6</c:v>
                </c:pt>
                <c:pt idx="303">
                  <c:v>6.1</c:v>
                </c:pt>
                <c:pt idx="304">
                  <c:v>5.7</c:v>
                </c:pt>
                <c:pt idx="305">
                  <c:v>6</c:v>
                </c:pt>
                <c:pt idx="306">
                  <c:v>6</c:v>
                </c:pt>
                <c:pt idx="307">
                  <c:v>6</c:v>
                </c:pt>
                <c:pt idx="308">
                  <c:v>6.1</c:v>
                </c:pt>
                <c:pt idx="309">
                  <c:v>5.7</c:v>
                </c:pt>
                <c:pt idx="310">
                  <c:v>6</c:v>
                </c:pt>
                <c:pt idx="311">
                  <c:v>6.1</c:v>
                </c:pt>
                <c:pt idx="312">
                  <c:v>6.2</c:v>
                </c:pt>
                <c:pt idx="313">
                  <c:v>6.2</c:v>
                </c:pt>
                <c:pt idx="314">
                  <c:v>6.1</c:v>
                </c:pt>
                <c:pt idx="315">
                  <c:v>6</c:v>
                </c:pt>
                <c:pt idx="316">
                  <c:v>6.3</c:v>
                </c:pt>
                <c:pt idx="317">
                  <c:v>6.5</c:v>
                </c:pt>
                <c:pt idx="318">
                  <c:v>6.8</c:v>
                </c:pt>
                <c:pt idx="319">
                  <c:v>6.5</c:v>
                </c:pt>
                <c:pt idx="320">
                  <c:v>7.1</c:v>
                </c:pt>
                <c:pt idx="321">
                  <c:v>7.1</c:v>
                </c:pt>
                <c:pt idx="322">
                  <c:v>7.9</c:v>
                </c:pt>
                <c:pt idx="323">
                  <c:v>8.3000000000000007</c:v>
                </c:pt>
                <c:pt idx="324">
                  <c:v>9.1999999999999993</c:v>
                </c:pt>
                <c:pt idx="325">
                  <c:v>9.1</c:v>
                </c:pt>
                <c:pt idx="326">
                  <c:v>9.6</c:v>
                </c:pt>
                <c:pt idx="327">
                  <c:v>9.6</c:v>
                </c:pt>
                <c:pt idx="328">
                  <c:v>9.8000000000000007</c:v>
                </c:pt>
                <c:pt idx="329">
                  <c:v>9.4</c:v>
                </c:pt>
                <c:pt idx="330">
                  <c:v>9.3000000000000007</c:v>
                </c:pt>
                <c:pt idx="331">
                  <c:v>9.1999999999999993</c:v>
                </c:pt>
                <c:pt idx="332">
                  <c:v>9</c:v>
                </c:pt>
                <c:pt idx="333">
                  <c:v>9.1999999999999993</c:v>
                </c:pt>
                <c:pt idx="334">
                  <c:v>9</c:v>
                </c:pt>
                <c:pt idx="335">
                  <c:v>9.1</c:v>
                </c:pt>
                <c:pt idx="336">
                  <c:v>8.9</c:v>
                </c:pt>
                <c:pt idx="337">
                  <c:v>8.8000000000000007</c:v>
                </c:pt>
                <c:pt idx="338">
                  <c:v>8.6</c:v>
                </c:pt>
                <c:pt idx="339">
                  <c:v>8.6</c:v>
                </c:pt>
                <c:pt idx="340">
                  <c:v>8.1</c:v>
                </c:pt>
                <c:pt idx="341">
                  <c:v>8.4</c:v>
                </c:pt>
                <c:pt idx="342">
                  <c:v>8.8000000000000007</c:v>
                </c:pt>
                <c:pt idx="343">
                  <c:v>9</c:v>
                </c:pt>
                <c:pt idx="344">
                  <c:v>8.6999999999999993</c:v>
                </c:pt>
                <c:pt idx="345">
                  <c:v>8.6999999999999993</c:v>
                </c:pt>
                <c:pt idx="346">
                  <c:v>8.6999999999999993</c:v>
                </c:pt>
                <c:pt idx="347">
                  <c:v>8.5</c:v>
                </c:pt>
                <c:pt idx="348">
                  <c:v>8.5</c:v>
                </c:pt>
                <c:pt idx="349">
                  <c:v>8.6</c:v>
                </c:pt>
                <c:pt idx="350">
                  <c:v>8.6</c:v>
                </c:pt>
                <c:pt idx="351">
                  <c:v>8.4</c:v>
                </c:pt>
                <c:pt idx="352">
                  <c:v>7.9</c:v>
                </c:pt>
                <c:pt idx="353">
                  <c:v>8.4</c:v>
                </c:pt>
                <c:pt idx="354">
                  <c:v>8</c:v>
                </c:pt>
                <c:pt idx="355">
                  <c:v>8.1</c:v>
                </c:pt>
                <c:pt idx="356">
                  <c:v>8.1</c:v>
                </c:pt>
                <c:pt idx="357">
                  <c:v>7.9</c:v>
                </c:pt>
                <c:pt idx="358">
                  <c:v>8.1</c:v>
                </c:pt>
                <c:pt idx="359">
                  <c:v>7.5</c:v>
                </c:pt>
                <c:pt idx="360">
                  <c:v>7.6</c:v>
                </c:pt>
                <c:pt idx="361">
                  <c:v>7.2</c:v>
                </c:pt>
                <c:pt idx="362">
                  <c:v>7.2</c:v>
                </c:pt>
                <c:pt idx="363">
                  <c:v>7.1</c:v>
                </c:pt>
                <c:pt idx="364">
                  <c:v>7.2</c:v>
                </c:pt>
                <c:pt idx="365">
                  <c:v>7.2</c:v>
                </c:pt>
                <c:pt idx="366">
                  <c:v>7.6</c:v>
                </c:pt>
                <c:pt idx="367">
                  <c:v>7.2</c:v>
                </c:pt>
                <c:pt idx="368">
                  <c:v>7.2</c:v>
                </c:pt>
                <c:pt idx="369">
                  <c:v>6.7</c:v>
                </c:pt>
                <c:pt idx="370">
                  <c:v>7</c:v>
                </c:pt>
                <c:pt idx="371">
                  <c:v>7</c:v>
                </c:pt>
                <c:pt idx="372">
                  <c:v>6.9</c:v>
                </c:pt>
                <c:pt idx="373">
                  <c:v>6.9</c:v>
                </c:pt>
                <c:pt idx="374">
                  <c:v>6.8</c:v>
                </c:pt>
                <c:pt idx="375">
                  <c:v>6.8</c:v>
                </c:pt>
                <c:pt idx="376">
                  <c:v>6.7</c:v>
                </c:pt>
                <c:pt idx="377">
                  <c:v>6.8</c:v>
                </c:pt>
                <c:pt idx="378">
                  <c:v>6.6</c:v>
                </c:pt>
                <c:pt idx="379">
                  <c:v>7.1</c:v>
                </c:pt>
                <c:pt idx="380">
                  <c:v>6.7</c:v>
                </c:pt>
                <c:pt idx="381">
                  <c:v>6.9</c:v>
                </c:pt>
                <c:pt idx="382">
                  <c:v>6.7</c:v>
                </c:pt>
                <c:pt idx="383">
                  <c:v>6.8</c:v>
                </c:pt>
                <c:pt idx="384">
                  <c:v>6.9</c:v>
                </c:pt>
                <c:pt idx="385">
                  <c:v>7</c:v>
                </c:pt>
                <c:pt idx="386">
                  <c:v>6.9</c:v>
                </c:pt>
                <c:pt idx="387">
                  <c:v>7.2</c:v>
                </c:pt>
                <c:pt idx="388">
                  <c:v>7.5</c:v>
                </c:pt>
                <c:pt idx="389">
                  <c:v>7.6</c:v>
                </c:pt>
                <c:pt idx="390">
                  <c:v>7.8</c:v>
                </c:pt>
                <c:pt idx="391">
                  <c:v>7.8</c:v>
                </c:pt>
                <c:pt idx="392">
                  <c:v>7.3</c:v>
                </c:pt>
                <c:pt idx="393">
                  <c:v>7.7</c:v>
                </c:pt>
                <c:pt idx="394">
                  <c:v>7.6</c:v>
                </c:pt>
                <c:pt idx="395">
                  <c:v>7.6</c:v>
                </c:pt>
                <c:pt idx="396">
                  <c:v>7.8</c:v>
                </c:pt>
                <c:pt idx="397">
                  <c:v>7.7</c:v>
                </c:pt>
                <c:pt idx="398">
                  <c:v>7.7</c:v>
                </c:pt>
                <c:pt idx="399">
                  <c:v>7.6</c:v>
                </c:pt>
                <c:pt idx="400">
                  <c:v>7.8</c:v>
                </c:pt>
                <c:pt idx="401">
                  <c:v>7.8</c:v>
                </c:pt>
                <c:pt idx="402">
                  <c:v>7.7</c:v>
                </c:pt>
                <c:pt idx="403">
                  <c:v>7.7</c:v>
                </c:pt>
                <c:pt idx="404">
                  <c:v>8.1</c:v>
                </c:pt>
                <c:pt idx="405">
                  <c:v>8.3000000000000007</c:v>
                </c:pt>
                <c:pt idx="406">
                  <c:v>8.4</c:v>
                </c:pt>
                <c:pt idx="407">
                  <c:v>8.5</c:v>
                </c:pt>
                <c:pt idx="408">
                  <c:v>8.5</c:v>
                </c:pt>
                <c:pt idx="409">
                  <c:v>8.9</c:v>
                </c:pt>
                <c:pt idx="410">
                  <c:v>8.9</c:v>
                </c:pt>
                <c:pt idx="411">
                  <c:v>9.3000000000000007</c:v>
                </c:pt>
                <c:pt idx="412">
                  <c:v>9.3000000000000007</c:v>
                </c:pt>
                <c:pt idx="413">
                  <c:v>9.1999999999999993</c:v>
                </c:pt>
                <c:pt idx="414">
                  <c:v>9.6</c:v>
                </c:pt>
                <c:pt idx="415">
                  <c:v>9.4</c:v>
                </c:pt>
                <c:pt idx="416">
                  <c:v>9.5</c:v>
                </c:pt>
                <c:pt idx="417">
                  <c:v>9.8000000000000007</c:v>
                </c:pt>
                <c:pt idx="418">
                  <c:v>10.199999999999999</c:v>
                </c:pt>
                <c:pt idx="419">
                  <c:v>10.4</c:v>
                </c:pt>
                <c:pt idx="420">
                  <c:v>10.1</c:v>
                </c:pt>
                <c:pt idx="421">
                  <c:v>9.9</c:v>
                </c:pt>
                <c:pt idx="422">
                  <c:v>9.8000000000000007</c:v>
                </c:pt>
                <c:pt idx="423">
                  <c:v>9.5</c:v>
                </c:pt>
                <c:pt idx="424">
                  <c:v>9.5</c:v>
                </c:pt>
                <c:pt idx="425">
                  <c:v>9.9</c:v>
                </c:pt>
                <c:pt idx="426">
                  <c:v>9</c:v>
                </c:pt>
                <c:pt idx="427">
                  <c:v>9</c:v>
                </c:pt>
                <c:pt idx="428">
                  <c:v>8.6999999999999993</c:v>
                </c:pt>
                <c:pt idx="429">
                  <c:v>8.5</c:v>
                </c:pt>
                <c:pt idx="430">
                  <c:v>8.1999999999999993</c:v>
                </c:pt>
                <c:pt idx="431">
                  <c:v>8.3000000000000007</c:v>
                </c:pt>
                <c:pt idx="432">
                  <c:v>7.9</c:v>
                </c:pt>
                <c:pt idx="433">
                  <c:v>7.8</c:v>
                </c:pt>
                <c:pt idx="434">
                  <c:v>7.8</c:v>
                </c:pt>
                <c:pt idx="435">
                  <c:v>7.8</c:v>
                </c:pt>
                <c:pt idx="436">
                  <c:v>7.6</c:v>
                </c:pt>
                <c:pt idx="437">
                  <c:v>7.4</c:v>
                </c:pt>
                <c:pt idx="438">
                  <c:v>7.6</c:v>
                </c:pt>
                <c:pt idx="439">
                  <c:v>7.8</c:v>
                </c:pt>
                <c:pt idx="440">
                  <c:v>7.4</c:v>
                </c:pt>
                <c:pt idx="441">
                  <c:v>7.7</c:v>
                </c:pt>
                <c:pt idx="442">
                  <c:v>7.4</c:v>
                </c:pt>
                <c:pt idx="443">
                  <c:v>7.4</c:v>
                </c:pt>
                <c:pt idx="444">
                  <c:v>7.6</c:v>
                </c:pt>
                <c:pt idx="445">
                  <c:v>7.4</c:v>
                </c:pt>
                <c:pt idx="446">
                  <c:v>7.5</c:v>
                </c:pt>
                <c:pt idx="447">
                  <c:v>7.5</c:v>
                </c:pt>
                <c:pt idx="448">
                  <c:v>7.6</c:v>
                </c:pt>
                <c:pt idx="449">
                  <c:v>7.5</c:v>
                </c:pt>
                <c:pt idx="450">
                  <c:v>7.6</c:v>
                </c:pt>
                <c:pt idx="451">
                  <c:v>7.3</c:v>
                </c:pt>
                <c:pt idx="452">
                  <c:v>7.4</c:v>
                </c:pt>
                <c:pt idx="453">
                  <c:v>7.3</c:v>
                </c:pt>
                <c:pt idx="454">
                  <c:v>7.2</c:v>
                </c:pt>
                <c:pt idx="455">
                  <c:v>7.2</c:v>
                </c:pt>
                <c:pt idx="456">
                  <c:v>6.9</c:v>
                </c:pt>
                <c:pt idx="457">
                  <c:v>7.4</c:v>
                </c:pt>
                <c:pt idx="458">
                  <c:v>7.4</c:v>
                </c:pt>
                <c:pt idx="459">
                  <c:v>7.4</c:v>
                </c:pt>
                <c:pt idx="460">
                  <c:v>7.3</c:v>
                </c:pt>
                <c:pt idx="461">
                  <c:v>7.3</c:v>
                </c:pt>
                <c:pt idx="462">
                  <c:v>7</c:v>
                </c:pt>
                <c:pt idx="463">
                  <c:v>6.9</c:v>
                </c:pt>
                <c:pt idx="464">
                  <c:v>6.9</c:v>
                </c:pt>
                <c:pt idx="465">
                  <c:v>6.9</c:v>
                </c:pt>
                <c:pt idx="466">
                  <c:v>6.9</c:v>
                </c:pt>
                <c:pt idx="467">
                  <c:v>6.5</c:v>
                </c:pt>
                <c:pt idx="468">
                  <c:v>6.6</c:v>
                </c:pt>
                <c:pt idx="469">
                  <c:v>6.6</c:v>
                </c:pt>
                <c:pt idx="470">
                  <c:v>6.7</c:v>
                </c:pt>
                <c:pt idx="471">
                  <c:v>6.3</c:v>
                </c:pt>
                <c:pt idx="472">
                  <c:v>6.2</c:v>
                </c:pt>
                <c:pt idx="473">
                  <c:v>6</c:v>
                </c:pt>
                <c:pt idx="474">
                  <c:v>6</c:v>
                </c:pt>
                <c:pt idx="475">
                  <c:v>6</c:v>
                </c:pt>
                <c:pt idx="476">
                  <c:v>6</c:v>
                </c:pt>
                <c:pt idx="477">
                  <c:v>6.1</c:v>
                </c:pt>
                <c:pt idx="478">
                  <c:v>6</c:v>
                </c:pt>
                <c:pt idx="479">
                  <c:v>5.8</c:v>
                </c:pt>
                <c:pt idx="480">
                  <c:v>5.8</c:v>
                </c:pt>
                <c:pt idx="481">
                  <c:v>5.9</c:v>
                </c:pt>
                <c:pt idx="482">
                  <c:v>5.7</c:v>
                </c:pt>
                <c:pt idx="483">
                  <c:v>5.6</c:v>
                </c:pt>
                <c:pt idx="484">
                  <c:v>5.6</c:v>
                </c:pt>
                <c:pt idx="485">
                  <c:v>5.4</c:v>
                </c:pt>
                <c:pt idx="486">
                  <c:v>5.5</c:v>
                </c:pt>
                <c:pt idx="487">
                  <c:v>5.6</c:v>
                </c:pt>
                <c:pt idx="488">
                  <c:v>5.5</c:v>
                </c:pt>
                <c:pt idx="489">
                  <c:v>5.4</c:v>
                </c:pt>
                <c:pt idx="490">
                  <c:v>5.3</c:v>
                </c:pt>
                <c:pt idx="491">
                  <c:v>5.3</c:v>
                </c:pt>
                <c:pt idx="492">
                  <c:v>5.4</c:v>
                </c:pt>
                <c:pt idx="493">
                  <c:v>5.0999999999999996</c:v>
                </c:pt>
                <c:pt idx="494">
                  <c:v>5.2</c:v>
                </c:pt>
                <c:pt idx="495">
                  <c:v>5.3</c:v>
                </c:pt>
                <c:pt idx="496">
                  <c:v>5.4</c:v>
                </c:pt>
                <c:pt idx="497">
                  <c:v>5.6</c:v>
                </c:pt>
                <c:pt idx="498">
                  <c:v>5.6</c:v>
                </c:pt>
                <c:pt idx="499">
                  <c:v>5.4</c:v>
                </c:pt>
                <c:pt idx="500">
                  <c:v>5.2</c:v>
                </c:pt>
                <c:pt idx="501">
                  <c:v>5.4</c:v>
                </c:pt>
                <c:pt idx="502">
                  <c:v>5.4</c:v>
                </c:pt>
                <c:pt idx="503">
                  <c:v>5.4</c:v>
                </c:pt>
                <c:pt idx="504">
                  <c:v>5.3</c:v>
                </c:pt>
                <c:pt idx="505">
                  <c:v>5.4</c:v>
                </c:pt>
                <c:pt idx="506">
                  <c:v>5.3</c:v>
                </c:pt>
                <c:pt idx="507">
                  <c:v>5.4</c:v>
                </c:pt>
                <c:pt idx="508">
                  <c:v>5.4</c:v>
                </c:pt>
                <c:pt idx="509">
                  <c:v>5.2</c:v>
                </c:pt>
                <c:pt idx="510">
                  <c:v>5.4</c:v>
                </c:pt>
                <c:pt idx="511">
                  <c:v>5.6</c:v>
                </c:pt>
                <c:pt idx="512">
                  <c:v>5.8</c:v>
                </c:pt>
                <c:pt idx="513">
                  <c:v>5.7</c:v>
                </c:pt>
                <c:pt idx="514">
                  <c:v>5.9</c:v>
                </c:pt>
                <c:pt idx="515">
                  <c:v>5.9</c:v>
                </c:pt>
                <c:pt idx="516">
                  <c:v>6.2</c:v>
                </c:pt>
                <c:pt idx="517">
                  <c:v>6.1</c:v>
                </c:pt>
                <c:pt idx="518">
                  <c:v>6.3</c:v>
                </c:pt>
                <c:pt idx="519">
                  <c:v>6.2</c:v>
                </c:pt>
                <c:pt idx="520">
                  <c:v>6.6</c:v>
                </c:pt>
                <c:pt idx="521">
                  <c:v>6.5</c:v>
                </c:pt>
                <c:pt idx="522">
                  <c:v>6.3</c:v>
                </c:pt>
                <c:pt idx="523">
                  <c:v>6.5</c:v>
                </c:pt>
                <c:pt idx="524">
                  <c:v>6.4</c:v>
                </c:pt>
                <c:pt idx="525">
                  <c:v>6.6</c:v>
                </c:pt>
                <c:pt idx="526">
                  <c:v>6.7</c:v>
                </c:pt>
                <c:pt idx="527">
                  <c:v>6.9</c:v>
                </c:pt>
                <c:pt idx="528">
                  <c:v>6.7</c:v>
                </c:pt>
                <c:pt idx="529">
                  <c:v>6.9</c:v>
                </c:pt>
                <c:pt idx="530">
                  <c:v>6.9</c:v>
                </c:pt>
                <c:pt idx="531">
                  <c:v>6.9</c:v>
                </c:pt>
                <c:pt idx="532">
                  <c:v>7.1</c:v>
                </c:pt>
                <c:pt idx="533">
                  <c:v>7.3</c:v>
                </c:pt>
                <c:pt idx="534">
                  <c:v>7.3</c:v>
                </c:pt>
                <c:pt idx="535">
                  <c:v>7.2</c:v>
                </c:pt>
                <c:pt idx="536">
                  <c:v>7.2</c:v>
                </c:pt>
                <c:pt idx="537">
                  <c:v>6.8</c:v>
                </c:pt>
                <c:pt idx="538">
                  <c:v>7</c:v>
                </c:pt>
                <c:pt idx="539">
                  <c:v>7.2</c:v>
                </c:pt>
                <c:pt idx="540">
                  <c:v>7</c:v>
                </c:pt>
                <c:pt idx="541">
                  <c:v>6.9</c:v>
                </c:pt>
                <c:pt idx="542">
                  <c:v>6.5</c:v>
                </c:pt>
                <c:pt idx="543">
                  <c:v>6.7</c:v>
                </c:pt>
                <c:pt idx="544">
                  <c:v>6.8</c:v>
                </c:pt>
                <c:pt idx="545">
                  <c:v>6.7</c:v>
                </c:pt>
                <c:pt idx="546">
                  <c:v>6.5</c:v>
                </c:pt>
                <c:pt idx="547">
                  <c:v>6.4</c:v>
                </c:pt>
                <c:pt idx="548">
                  <c:v>6.4</c:v>
                </c:pt>
                <c:pt idx="549">
                  <c:v>6.5</c:v>
                </c:pt>
                <c:pt idx="550">
                  <c:v>6.5</c:v>
                </c:pt>
                <c:pt idx="551">
                  <c:v>6.4</c:v>
                </c:pt>
                <c:pt idx="552">
                  <c:v>6.4</c:v>
                </c:pt>
                <c:pt idx="553">
                  <c:v>6.4</c:v>
                </c:pt>
                <c:pt idx="554">
                  <c:v>6.5</c:v>
                </c:pt>
                <c:pt idx="555">
                  <c:v>6.3</c:v>
                </c:pt>
                <c:pt idx="556">
                  <c:v>6</c:v>
                </c:pt>
                <c:pt idx="557">
                  <c:v>6.1</c:v>
                </c:pt>
                <c:pt idx="558">
                  <c:v>5.9</c:v>
                </c:pt>
                <c:pt idx="559">
                  <c:v>6</c:v>
                </c:pt>
                <c:pt idx="560">
                  <c:v>5.9</c:v>
                </c:pt>
                <c:pt idx="561">
                  <c:v>5.7</c:v>
                </c:pt>
                <c:pt idx="562">
                  <c:v>5.6</c:v>
                </c:pt>
                <c:pt idx="563">
                  <c:v>5.5</c:v>
                </c:pt>
                <c:pt idx="564">
                  <c:v>5.6</c:v>
                </c:pt>
                <c:pt idx="565">
                  <c:v>5.5</c:v>
                </c:pt>
                <c:pt idx="566">
                  <c:v>5.5</c:v>
                </c:pt>
                <c:pt idx="567">
                  <c:v>5.9</c:v>
                </c:pt>
                <c:pt idx="568">
                  <c:v>5.5</c:v>
                </c:pt>
                <c:pt idx="569">
                  <c:v>5.7</c:v>
                </c:pt>
                <c:pt idx="570">
                  <c:v>5.8</c:v>
                </c:pt>
                <c:pt idx="571">
                  <c:v>5.6</c:v>
                </c:pt>
                <c:pt idx="572">
                  <c:v>5.7</c:v>
                </c:pt>
                <c:pt idx="573">
                  <c:v>5.7</c:v>
                </c:pt>
                <c:pt idx="574">
                  <c:v>5.5</c:v>
                </c:pt>
                <c:pt idx="575">
                  <c:v>5.5</c:v>
                </c:pt>
                <c:pt idx="576">
                  <c:v>5.8</c:v>
                </c:pt>
                <c:pt idx="577">
                  <c:v>5.4</c:v>
                </c:pt>
                <c:pt idx="578">
                  <c:v>5.3</c:v>
                </c:pt>
                <c:pt idx="579">
                  <c:v>5.5</c:v>
                </c:pt>
                <c:pt idx="580">
                  <c:v>5.5</c:v>
                </c:pt>
                <c:pt idx="581">
                  <c:v>5.3</c:v>
                </c:pt>
                <c:pt idx="582">
                  <c:v>5.4</c:v>
                </c:pt>
                <c:pt idx="583">
                  <c:v>5.3</c:v>
                </c:pt>
                <c:pt idx="584">
                  <c:v>5.2</c:v>
                </c:pt>
                <c:pt idx="585">
                  <c:v>5.4</c:v>
                </c:pt>
                <c:pt idx="586">
                  <c:v>5.4</c:v>
                </c:pt>
                <c:pt idx="587">
                  <c:v>5.7</c:v>
                </c:pt>
                <c:pt idx="588">
                  <c:v>5.3</c:v>
                </c:pt>
                <c:pt idx="589">
                  <c:v>5.4</c:v>
                </c:pt>
                <c:pt idx="590">
                  <c:v>5.2</c:v>
                </c:pt>
                <c:pt idx="591">
                  <c:v>5</c:v>
                </c:pt>
                <c:pt idx="592">
                  <c:v>5.2</c:v>
                </c:pt>
                <c:pt idx="593">
                  <c:v>5</c:v>
                </c:pt>
                <c:pt idx="594">
                  <c:v>5</c:v>
                </c:pt>
                <c:pt idx="595">
                  <c:v>4.9000000000000004</c:v>
                </c:pt>
                <c:pt idx="596">
                  <c:v>5</c:v>
                </c:pt>
                <c:pt idx="597">
                  <c:v>4.7</c:v>
                </c:pt>
                <c:pt idx="598">
                  <c:v>4.7</c:v>
                </c:pt>
                <c:pt idx="599">
                  <c:v>4.8</c:v>
                </c:pt>
                <c:pt idx="600">
                  <c:v>4.8</c:v>
                </c:pt>
                <c:pt idx="601">
                  <c:v>4.8</c:v>
                </c:pt>
                <c:pt idx="602">
                  <c:v>4.8</c:v>
                </c:pt>
                <c:pt idx="603">
                  <c:v>4.5999999999999996</c:v>
                </c:pt>
                <c:pt idx="604">
                  <c:v>4.5</c:v>
                </c:pt>
                <c:pt idx="605">
                  <c:v>4.5999999999999996</c:v>
                </c:pt>
                <c:pt idx="606">
                  <c:v>4.5</c:v>
                </c:pt>
                <c:pt idx="607">
                  <c:v>4.5999999999999996</c:v>
                </c:pt>
                <c:pt idx="608">
                  <c:v>4.5999999999999996</c:v>
                </c:pt>
                <c:pt idx="609">
                  <c:v>4.7</c:v>
                </c:pt>
                <c:pt idx="610">
                  <c:v>4.5999999999999996</c:v>
                </c:pt>
                <c:pt idx="611">
                  <c:v>4.4000000000000004</c:v>
                </c:pt>
                <c:pt idx="612">
                  <c:v>4.4000000000000004</c:v>
                </c:pt>
                <c:pt idx="613">
                  <c:v>4.5</c:v>
                </c:pt>
                <c:pt idx="614">
                  <c:v>4.4000000000000004</c:v>
                </c:pt>
                <c:pt idx="615">
                  <c:v>4.5999999999999996</c:v>
                </c:pt>
                <c:pt idx="616">
                  <c:v>4.2</c:v>
                </c:pt>
                <c:pt idx="617">
                  <c:v>4.4000000000000004</c:v>
                </c:pt>
                <c:pt idx="618">
                  <c:v>4.5</c:v>
                </c:pt>
                <c:pt idx="619">
                  <c:v>4.3</c:v>
                </c:pt>
                <c:pt idx="620">
                  <c:v>4.4000000000000004</c:v>
                </c:pt>
                <c:pt idx="621">
                  <c:v>4.0999999999999996</c:v>
                </c:pt>
                <c:pt idx="622">
                  <c:v>4.2</c:v>
                </c:pt>
                <c:pt idx="623">
                  <c:v>4.0999999999999996</c:v>
                </c:pt>
                <c:pt idx="624">
                  <c:v>4.0999999999999996</c:v>
                </c:pt>
                <c:pt idx="625">
                  <c:v>4.0999999999999996</c:v>
                </c:pt>
                <c:pt idx="626">
                  <c:v>4.3</c:v>
                </c:pt>
                <c:pt idx="627">
                  <c:v>4</c:v>
                </c:pt>
                <c:pt idx="628">
                  <c:v>4.2</c:v>
                </c:pt>
                <c:pt idx="629">
                  <c:v>4.0999999999999996</c:v>
                </c:pt>
                <c:pt idx="630">
                  <c:v>4.2</c:v>
                </c:pt>
                <c:pt idx="631">
                  <c:v>4.3</c:v>
                </c:pt>
                <c:pt idx="632">
                  <c:v>4</c:v>
                </c:pt>
                <c:pt idx="633">
                  <c:v>3.9</c:v>
                </c:pt>
                <c:pt idx="634">
                  <c:v>4</c:v>
                </c:pt>
                <c:pt idx="635">
                  <c:v>3.8</c:v>
                </c:pt>
                <c:pt idx="636">
                  <c:v>4.0999999999999996</c:v>
                </c:pt>
                <c:pt idx="637">
                  <c:v>4.2</c:v>
                </c:pt>
                <c:pt idx="638">
                  <c:v>4.2</c:v>
                </c:pt>
                <c:pt idx="639">
                  <c:v>4.3</c:v>
                </c:pt>
                <c:pt idx="640">
                  <c:v>4.2</c:v>
                </c:pt>
                <c:pt idx="641">
                  <c:v>4.4000000000000004</c:v>
                </c:pt>
                <c:pt idx="642">
                  <c:v>4.5</c:v>
                </c:pt>
                <c:pt idx="643">
                  <c:v>4.8</c:v>
                </c:pt>
                <c:pt idx="644">
                  <c:v>5</c:v>
                </c:pt>
                <c:pt idx="645">
                  <c:v>5.2</c:v>
                </c:pt>
                <c:pt idx="646">
                  <c:v>5.4</c:v>
                </c:pt>
                <c:pt idx="647">
                  <c:v>5.7</c:v>
                </c:pt>
                <c:pt idx="648">
                  <c:v>5.5</c:v>
                </c:pt>
                <c:pt idx="649">
                  <c:v>5.5</c:v>
                </c:pt>
                <c:pt idx="650">
                  <c:v>5.6</c:v>
                </c:pt>
                <c:pt idx="651">
                  <c:v>5.9</c:v>
                </c:pt>
                <c:pt idx="652">
                  <c:v>5.7</c:v>
                </c:pt>
                <c:pt idx="653">
                  <c:v>5.6</c:v>
                </c:pt>
                <c:pt idx="654">
                  <c:v>5.7</c:v>
                </c:pt>
                <c:pt idx="655">
                  <c:v>5.5</c:v>
                </c:pt>
                <c:pt idx="656">
                  <c:v>5.5</c:v>
                </c:pt>
                <c:pt idx="657">
                  <c:v>5.6</c:v>
                </c:pt>
                <c:pt idx="658">
                  <c:v>5.6</c:v>
                </c:pt>
                <c:pt idx="659">
                  <c:v>5.7</c:v>
                </c:pt>
                <c:pt idx="660">
                  <c:v>5.4</c:v>
                </c:pt>
                <c:pt idx="661">
                  <c:v>5.6</c:v>
                </c:pt>
                <c:pt idx="662">
                  <c:v>5.7</c:v>
                </c:pt>
                <c:pt idx="663">
                  <c:v>5.7</c:v>
                </c:pt>
                <c:pt idx="664">
                  <c:v>5.7</c:v>
                </c:pt>
                <c:pt idx="665">
                  <c:v>5.9</c:v>
                </c:pt>
                <c:pt idx="666">
                  <c:v>5.7</c:v>
                </c:pt>
                <c:pt idx="667">
                  <c:v>5.8</c:v>
                </c:pt>
                <c:pt idx="668">
                  <c:v>5.8</c:v>
                </c:pt>
                <c:pt idx="669">
                  <c:v>5.7</c:v>
                </c:pt>
                <c:pt idx="670">
                  <c:v>5.4</c:v>
                </c:pt>
                <c:pt idx="671">
                  <c:v>5.6</c:v>
                </c:pt>
                <c:pt idx="672">
                  <c:v>5.7</c:v>
                </c:pt>
                <c:pt idx="673">
                  <c:v>5.5</c:v>
                </c:pt>
                <c:pt idx="674">
                  <c:v>5.8</c:v>
                </c:pt>
                <c:pt idx="675">
                  <c:v>5.4</c:v>
                </c:pt>
                <c:pt idx="676">
                  <c:v>5.4</c:v>
                </c:pt>
                <c:pt idx="677">
                  <c:v>5.6</c:v>
                </c:pt>
                <c:pt idx="678">
                  <c:v>5.5</c:v>
                </c:pt>
                <c:pt idx="679">
                  <c:v>5.2</c:v>
                </c:pt>
                <c:pt idx="680">
                  <c:v>5.2</c:v>
                </c:pt>
                <c:pt idx="681">
                  <c:v>5.3</c:v>
                </c:pt>
                <c:pt idx="682">
                  <c:v>5.2</c:v>
                </c:pt>
                <c:pt idx="683">
                  <c:v>5.0999999999999996</c:v>
                </c:pt>
                <c:pt idx="684">
                  <c:v>5.0999999999999996</c:v>
                </c:pt>
                <c:pt idx="685">
                  <c:v>5.3</c:v>
                </c:pt>
                <c:pt idx="686">
                  <c:v>5.0999999999999996</c:v>
                </c:pt>
                <c:pt idx="687">
                  <c:v>5.2</c:v>
                </c:pt>
                <c:pt idx="688">
                  <c:v>5.2</c:v>
                </c:pt>
                <c:pt idx="689">
                  <c:v>5.0999999999999996</c:v>
                </c:pt>
                <c:pt idx="690">
                  <c:v>5.0999999999999996</c:v>
                </c:pt>
                <c:pt idx="691">
                  <c:v>4.9000000000000004</c:v>
                </c:pt>
                <c:pt idx="692">
                  <c:v>5.0999999999999996</c:v>
                </c:pt>
                <c:pt idx="693">
                  <c:v>5.0999999999999996</c:v>
                </c:pt>
                <c:pt idx="694">
                  <c:v>5.0999999999999996</c:v>
                </c:pt>
                <c:pt idx="695">
                  <c:v>4.9000000000000004</c:v>
                </c:pt>
                <c:pt idx="696">
                  <c:v>4.8</c:v>
                </c:pt>
                <c:pt idx="697">
                  <c:v>4.8</c:v>
                </c:pt>
                <c:pt idx="698">
                  <c:v>4.7</c:v>
                </c:pt>
                <c:pt idx="699">
                  <c:v>4.7</c:v>
                </c:pt>
                <c:pt idx="700">
                  <c:v>4.5</c:v>
                </c:pt>
                <c:pt idx="701">
                  <c:v>4.5999999999999996</c:v>
                </c:pt>
                <c:pt idx="702">
                  <c:v>4.7</c:v>
                </c:pt>
                <c:pt idx="703">
                  <c:v>4.5999999999999996</c:v>
                </c:pt>
                <c:pt idx="704">
                  <c:v>4.7</c:v>
                </c:pt>
                <c:pt idx="705">
                  <c:v>4.4000000000000004</c:v>
                </c:pt>
                <c:pt idx="706">
                  <c:v>4.5</c:v>
                </c:pt>
                <c:pt idx="707">
                  <c:v>4.4000000000000004</c:v>
                </c:pt>
                <c:pt idx="708">
                  <c:v>4.5</c:v>
                </c:pt>
                <c:pt idx="709">
                  <c:v>4.3</c:v>
                </c:pt>
                <c:pt idx="710">
                  <c:v>4.3</c:v>
                </c:pt>
                <c:pt idx="711">
                  <c:v>4.4000000000000004</c:v>
                </c:pt>
                <c:pt idx="712">
                  <c:v>4.3</c:v>
                </c:pt>
                <c:pt idx="713">
                  <c:v>4.4000000000000004</c:v>
                </c:pt>
                <c:pt idx="714">
                  <c:v>4.5999999999999996</c:v>
                </c:pt>
                <c:pt idx="715">
                  <c:v>4.5999999999999996</c:v>
                </c:pt>
                <c:pt idx="716">
                  <c:v>4.5</c:v>
                </c:pt>
                <c:pt idx="717">
                  <c:v>4.5999999999999996</c:v>
                </c:pt>
                <c:pt idx="718">
                  <c:v>4.5999999999999996</c:v>
                </c:pt>
                <c:pt idx="719">
                  <c:v>4.9000000000000004</c:v>
                </c:pt>
                <c:pt idx="720">
                  <c:v>4.8</c:v>
                </c:pt>
                <c:pt idx="721">
                  <c:v>4.7</c:v>
                </c:pt>
                <c:pt idx="722">
                  <c:v>5</c:v>
                </c:pt>
                <c:pt idx="723">
                  <c:v>4.8</c:v>
                </c:pt>
                <c:pt idx="724">
                  <c:v>5.2</c:v>
                </c:pt>
                <c:pt idx="725">
                  <c:v>5.3</c:v>
                </c:pt>
                <c:pt idx="726">
                  <c:v>5.3</c:v>
                </c:pt>
                <c:pt idx="727">
                  <c:v>5.9</c:v>
                </c:pt>
                <c:pt idx="728">
                  <c:v>5.5</c:v>
                </c:pt>
                <c:pt idx="729">
                  <c:v>5.9</c:v>
                </c:pt>
                <c:pt idx="730">
                  <c:v>6.2</c:v>
                </c:pt>
                <c:pt idx="731">
                  <c:v>6.5</c:v>
                </c:pt>
                <c:pt idx="732">
                  <c:v>7</c:v>
                </c:pt>
                <c:pt idx="733">
                  <c:v>7.3</c:v>
                </c:pt>
                <c:pt idx="734">
                  <c:v>7.6</c:v>
                </c:pt>
                <c:pt idx="735">
                  <c:v>7.6</c:v>
                </c:pt>
                <c:pt idx="736">
                  <c:v>8</c:v>
                </c:pt>
                <c:pt idx="737">
                  <c:v>8.3000000000000007</c:v>
                </c:pt>
                <c:pt idx="738">
                  <c:v>8.3000000000000007</c:v>
                </c:pt>
                <c:pt idx="739">
                  <c:v>8.3000000000000007</c:v>
                </c:pt>
                <c:pt idx="740">
                  <c:v>8.5</c:v>
                </c:pt>
                <c:pt idx="741">
                  <c:v>8.6999999999999993</c:v>
                </c:pt>
                <c:pt idx="742">
                  <c:v>8.6</c:v>
                </c:pt>
                <c:pt idx="743">
                  <c:v>8.6999999999999993</c:v>
                </c:pt>
                <c:pt idx="744">
                  <c:v>8.4</c:v>
                </c:pt>
                <c:pt idx="745">
                  <c:v>8.6</c:v>
                </c:pt>
                <c:pt idx="746">
                  <c:v>8.6999999999999993</c:v>
                </c:pt>
                <c:pt idx="747">
                  <c:v>8.8000000000000007</c:v>
                </c:pt>
                <c:pt idx="748">
                  <c:v>8.8000000000000007</c:v>
                </c:pt>
                <c:pt idx="749">
                  <c:v>8.3000000000000007</c:v>
                </c:pt>
                <c:pt idx="750">
                  <c:v>8.5</c:v>
                </c:pt>
                <c:pt idx="751">
                  <c:v>8.6</c:v>
                </c:pt>
                <c:pt idx="752">
                  <c:v>8.6</c:v>
                </c:pt>
                <c:pt idx="753">
                  <c:v>8.6999999999999993</c:v>
                </c:pt>
                <c:pt idx="754">
                  <c:v>9</c:v>
                </c:pt>
                <c:pt idx="755">
                  <c:v>8.5</c:v>
                </c:pt>
                <c:pt idx="756">
                  <c:v>8.5</c:v>
                </c:pt>
                <c:pt idx="757">
                  <c:v>8.5</c:v>
                </c:pt>
                <c:pt idx="758">
                  <c:v>8.4</c:v>
                </c:pt>
                <c:pt idx="759">
                  <c:v>8.5</c:v>
                </c:pt>
                <c:pt idx="760">
                  <c:v>8.5</c:v>
                </c:pt>
                <c:pt idx="761">
                  <c:v>8.5</c:v>
                </c:pt>
                <c:pt idx="762">
                  <c:v>8.4</c:v>
                </c:pt>
                <c:pt idx="763">
                  <c:v>8.5</c:v>
                </c:pt>
                <c:pt idx="764">
                  <c:v>8.6999999999999993</c:v>
                </c:pt>
                <c:pt idx="765">
                  <c:v>8.4</c:v>
                </c:pt>
                <c:pt idx="766">
                  <c:v>8.3000000000000007</c:v>
                </c:pt>
                <c:pt idx="767">
                  <c:v>8.3000000000000007</c:v>
                </c:pt>
                <c:pt idx="768">
                  <c:v>8.1999999999999993</c:v>
                </c:pt>
                <c:pt idx="769">
                  <c:v>8.1</c:v>
                </c:pt>
                <c:pt idx="770">
                  <c:v>8</c:v>
                </c:pt>
                <c:pt idx="771">
                  <c:v>8</c:v>
                </c:pt>
                <c:pt idx="772">
                  <c:v>7.9</c:v>
                </c:pt>
                <c:pt idx="773">
                  <c:v>7.9</c:v>
                </c:pt>
                <c:pt idx="774">
                  <c:v>8</c:v>
                </c:pt>
                <c:pt idx="775">
                  <c:v>7.8</c:v>
                </c:pt>
                <c:pt idx="776">
                  <c:v>7.6</c:v>
                </c:pt>
                <c:pt idx="777">
                  <c:v>7.6</c:v>
                </c:pt>
                <c:pt idx="778">
                  <c:v>7.6</c:v>
                </c:pt>
                <c:pt idx="779">
                  <c:v>7.9</c:v>
                </c:pt>
                <c:pt idx="780">
                  <c:v>7.8</c:v>
                </c:pt>
                <c:pt idx="781">
                  <c:v>7.6</c:v>
                </c:pt>
                <c:pt idx="782">
                  <c:v>7.5</c:v>
                </c:pt>
                <c:pt idx="783">
                  <c:v>7.3</c:v>
                </c:pt>
                <c:pt idx="784">
                  <c:v>7.1</c:v>
                </c:pt>
                <c:pt idx="785">
                  <c:v>7.3</c:v>
                </c:pt>
                <c:pt idx="786">
                  <c:v>6.8</c:v>
                </c:pt>
                <c:pt idx="787">
                  <c:v>6.7</c:v>
                </c:pt>
                <c:pt idx="788">
                  <c:v>6.7</c:v>
                </c:pt>
                <c:pt idx="789">
                  <c:v>6.8</c:v>
                </c:pt>
                <c:pt idx="790">
                  <c:v>6.7</c:v>
                </c:pt>
                <c:pt idx="791">
                  <c:v>6.6</c:v>
                </c:pt>
                <c:pt idx="792">
                  <c:v>6.3</c:v>
                </c:pt>
                <c:pt idx="793">
                  <c:v>6.4</c:v>
                </c:pt>
                <c:pt idx="794">
                  <c:v>6.6</c:v>
                </c:pt>
                <c:pt idx="795">
                  <c:v>6.1</c:v>
                </c:pt>
                <c:pt idx="796">
                  <c:v>6.2</c:v>
                </c:pt>
                <c:pt idx="797">
                  <c:v>5.8</c:v>
                </c:pt>
                <c:pt idx="798">
                  <c:v>6.1</c:v>
                </c:pt>
                <c:pt idx="799">
                  <c:v>6</c:v>
                </c:pt>
                <c:pt idx="800">
                  <c:v>6</c:v>
                </c:pt>
                <c:pt idx="801">
                  <c:v>5.9</c:v>
                </c:pt>
                <c:pt idx="802">
                  <c:v>5.8</c:v>
                </c:pt>
                <c:pt idx="803">
                  <c:v>5.4</c:v>
                </c:pt>
                <c:pt idx="804">
                  <c:v>5.5</c:v>
                </c:pt>
                <c:pt idx="805">
                  <c:v>5.3</c:v>
                </c:pt>
                <c:pt idx="806">
                  <c:v>5.3</c:v>
                </c:pt>
                <c:pt idx="807">
                  <c:v>5.4</c:v>
                </c:pt>
                <c:pt idx="808">
                  <c:v>5.5</c:v>
                </c:pt>
                <c:pt idx="809">
                  <c:v>5.0999999999999996</c:v>
                </c:pt>
                <c:pt idx="810">
                  <c:v>5.2</c:v>
                </c:pt>
                <c:pt idx="811">
                  <c:v>5</c:v>
                </c:pt>
                <c:pt idx="812">
                  <c:v>5</c:v>
                </c:pt>
                <c:pt idx="813">
                  <c:v>5</c:v>
                </c:pt>
                <c:pt idx="814">
                  <c:v>5</c:v>
                </c:pt>
                <c:pt idx="815">
                  <c:v>4.9000000000000004</c:v>
                </c:pt>
                <c:pt idx="816">
                  <c:v>4.9000000000000004</c:v>
                </c:pt>
                <c:pt idx="817">
                  <c:v>4.8</c:v>
                </c:pt>
                <c:pt idx="818">
                  <c:v>5.0999999999999996</c:v>
                </c:pt>
                <c:pt idx="819">
                  <c:v>5</c:v>
                </c:pt>
                <c:pt idx="820">
                  <c:v>4.8</c:v>
                </c:pt>
                <c:pt idx="821">
                  <c:v>4.8</c:v>
                </c:pt>
                <c:pt idx="822">
                  <c:v>4.5</c:v>
                </c:pt>
                <c:pt idx="823">
                  <c:v>4.8</c:v>
                </c:pt>
                <c:pt idx="824">
                  <c:v>4.8</c:v>
                </c:pt>
                <c:pt idx="825">
                  <c:v>4.7</c:v>
                </c:pt>
                <c:pt idx="826">
                  <c:v>4.5999999999999996</c:v>
                </c:pt>
                <c:pt idx="827">
                  <c:v>4.5999999999999996</c:v>
                </c:pt>
                <c:pt idx="828">
                  <c:v>4.7</c:v>
                </c:pt>
                <c:pt idx="829">
                  <c:v>4.5999999999999996</c:v>
                </c:pt>
                <c:pt idx="830">
                  <c:v>4.3</c:v>
                </c:pt>
                <c:pt idx="831">
                  <c:v>4.5</c:v>
                </c:pt>
                <c:pt idx="832">
                  <c:v>4.5</c:v>
                </c:pt>
                <c:pt idx="833">
                  <c:v>4.3</c:v>
                </c:pt>
                <c:pt idx="834">
                  <c:v>4.0999999999999996</c:v>
                </c:pt>
                <c:pt idx="835">
                  <c:v>4.3</c:v>
                </c:pt>
                <c:pt idx="836">
                  <c:v>4.2</c:v>
                </c:pt>
                <c:pt idx="837">
                  <c:v>4</c:v>
                </c:pt>
                <c:pt idx="838">
                  <c:v>4.0999999999999996</c:v>
                </c:pt>
                <c:pt idx="839">
                  <c:v>4.0999999999999996</c:v>
                </c:pt>
                <c:pt idx="840">
                  <c:v>4</c:v>
                </c:pt>
                <c:pt idx="841">
                  <c:v>4.0999999999999996</c:v>
                </c:pt>
                <c:pt idx="842">
                  <c:v>4</c:v>
                </c:pt>
                <c:pt idx="843">
                  <c:v>3.9</c:v>
                </c:pt>
                <c:pt idx="844">
                  <c:v>3.7</c:v>
                </c:pt>
                <c:pt idx="845">
                  <c:v>3.9</c:v>
                </c:pt>
                <c:pt idx="846">
                  <c:v>3.8</c:v>
                </c:pt>
                <c:pt idx="847">
                  <c:v>3.8</c:v>
                </c:pt>
                <c:pt idx="848">
                  <c:v>3.6</c:v>
                </c:pt>
                <c:pt idx="849">
                  <c:v>3.7</c:v>
                </c:pt>
                <c:pt idx="850">
                  <c:v>3.8</c:v>
                </c:pt>
                <c:pt idx="851">
                  <c:v>3.8</c:v>
                </c:pt>
                <c:pt idx="852">
                  <c:v>3.9</c:v>
                </c:pt>
                <c:pt idx="853">
                  <c:v>3.8</c:v>
                </c:pt>
                <c:pt idx="854">
                  <c:v>3.7</c:v>
                </c:pt>
                <c:pt idx="855">
                  <c:v>3.5</c:v>
                </c:pt>
                <c:pt idx="856">
                  <c:v>3.6</c:v>
                </c:pt>
                <c:pt idx="857">
                  <c:v>3.6</c:v>
                </c:pt>
                <c:pt idx="858">
                  <c:v>3.6</c:v>
                </c:pt>
                <c:pt idx="859">
                  <c:v>3.6</c:v>
                </c:pt>
                <c:pt idx="860">
                  <c:v>3.3</c:v>
                </c:pt>
                <c:pt idx="861">
                  <c:v>3.5</c:v>
                </c:pt>
                <c:pt idx="862">
                  <c:v>3.6</c:v>
                </c:pt>
                <c:pt idx="863">
                  <c:v>3.6</c:v>
                </c:pt>
                <c:pt idx="864">
                  <c:v>3.5</c:v>
                </c:pt>
                <c:pt idx="865">
                  <c:v>3.4</c:v>
                </c:pt>
                <c:pt idx="866">
                  <c:v>4.4000000000000004</c:v>
                </c:pt>
                <c:pt idx="867">
                  <c:v>16.100000000000001</c:v>
                </c:pt>
                <c:pt idx="868">
                  <c:v>14.5</c:v>
                </c:pt>
                <c:pt idx="869">
                  <c:v>11.7</c:v>
                </c:pt>
                <c:pt idx="870">
                  <c:v>10.6</c:v>
                </c:pt>
                <c:pt idx="871">
                  <c:v>8.6</c:v>
                </c:pt>
                <c:pt idx="872">
                  <c:v>8</c:v>
                </c:pt>
                <c:pt idx="873">
                  <c:v>6.8</c:v>
                </c:pt>
                <c:pt idx="874">
                  <c:v>6.4</c:v>
                </c:pt>
                <c:pt idx="875" formatCode="General">
                  <c:v>6.7</c:v>
                </c:pt>
                <c:pt idx="876" formatCode="General">
                  <c:v>6.3</c:v>
                </c:pt>
                <c:pt idx="877" formatCode="General">
                  <c:v>6.1</c:v>
                </c:pt>
                <c:pt idx="878">
                  <c:v>5.9</c:v>
                </c:pt>
                <c:pt idx="879">
                  <c:v>5.8</c:v>
                </c:pt>
              </c:numCache>
            </c:numRef>
          </c:val>
          <c:smooth val="0"/>
          <c:extLst>
            <c:ext xmlns:c16="http://schemas.microsoft.com/office/drawing/2014/chart" uri="{C3380CC4-5D6E-409C-BE32-E72D297353CC}">
              <c16:uniqueId val="{00000002-94C4-3C43-85E0-6191593F89F3}"/>
            </c:ext>
          </c:extLst>
        </c:ser>
        <c:dLbls>
          <c:showLegendKey val="0"/>
          <c:showVal val="0"/>
          <c:showCatName val="0"/>
          <c:showSerName val="0"/>
          <c:showPercent val="0"/>
          <c:showBubbleSize val="0"/>
        </c:dLbls>
        <c:smooth val="0"/>
        <c:axId val="207736536"/>
        <c:axId val="207737320"/>
      </c:lineChart>
      <c:dateAx>
        <c:axId val="207736536"/>
        <c:scaling>
          <c:orientation val="minMax"/>
          <c:min val="36617"/>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207737320"/>
        <c:crosses val="autoZero"/>
        <c:auto val="1"/>
        <c:lblOffset val="100"/>
        <c:baseTimeUnit val="months"/>
        <c:majorUnit val="6"/>
        <c:majorTimeUnit val="months"/>
      </c:dateAx>
      <c:valAx>
        <c:axId val="207737320"/>
        <c:scaling>
          <c:orientation val="minMax"/>
          <c:max val="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r>
                  <a:rPr lang="en-US" dirty="0"/>
                  <a:t>Unemployment</a:t>
                </a:r>
                <a:r>
                  <a:rPr lang="en-US" baseline="0" dirty="0"/>
                  <a:t> Rate (%)</a:t>
                </a:r>
                <a:endParaRPr lang="en-US" dirty="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2077365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r>
              <a:rPr lang="en-US"/>
              <a:t>Federal Debt: Total Public Debt ($ Trillions)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endParaRPr lang="en-US"/>
        </a:p>
      </c:txPr>
    </c:title>
    <c:autoTitleDeleted val="0"/>
    <c:plotArea>
      <c:layout/>
      <c:lineChart>
        <c:grouping val="standard"/>
        <c:varyColors val="0"/>
        <c:ser>
          <c:idx val="0"/>
          <c:order val="0"/>
          <c:tx>
            <c:strRef>
              <c:f>Sheet1!$B$1</c:f>
              <c:strCache>
                <c:ptCount val="1"/>
                <c:pt idx="0">
                  <c:v>Trillions, NSA</c:v>
                </c:pt>
              </c:strCache>
            </c:strRef>
          </c:tx>
          <c:spPr>
            <a:ln w="44450" cap="rnd">
              <a:solidFill>
                <a:srgbClr val="00B050"/>
              </a:solidFill>
              <a:round/>
            </a:ln>
            <a:effectLst/>
          </c:spPr>
          <c:marker>
            <c:symbol val="none"/>
          </c:marker>
          <c:cat>
            <c:numRef>
              <c:f>Sheet1!$A$2:$A$221</c:f>
              <c:numCache>
                <c:formatCode>yyyy\-mm\-dd</c:formatCode>
                <c:ptCount val="220"/>
                <c:pt idx="0">
                  <c:v>24108</c:v>
                </c:pt>
                <c:pt idx="1">
                  <c:v>24198</c:v>
                </c:pt>
                <c:pt idx="2">
                  <c:v>24289</c:v>
                </c:pt>
                <c:pt idx="3">
                  <c:v>24381</c:v>
                </c:pt>
                <c:pt idx="4">
                  <c:v>24473</c:v>
                </c:pt>
                <c:pt idx="5">
                  <c:v>24563</c:v>
                </c:pt>
                <c:pt idx="6">
                  <c:v>24654</c:v>
                </c:pt>
                <c:pt idx="7">
                  <c:v>24746</c:v>
                </c:pt>
                <c:pt idx="8">
                  <c:v>24838</c:v>
                </c:pt>
                <c:pt idx="9">
                  <c:v>24929</c:v>
                </c:pt>
                <c:pt idx="10">
                  <c:v>25020</c:v>
                </c:pt>
                <c:pt idx="11">
                  <c:v>25112</c:v>
                </c:pt>
                <c:pt idx="12">
                  <c:v>25204</c:v>
                </c:pt>
                <c:pt idx="13">
                  <c:v>25294</c:v>
                </c:pt>
                <c:pt idx="14">
                  <c:v>25385</c:v>
                </c:pt>
                <c:pt idx="15">
                  <c:v>25477</c:v>
                </c:pt>
                <c:pt idx="16">
                  <c:v>25569</c:v>
                </c:pt>
                <c:pt idx="17">
                  <c:v>25659</c:v>
                </c:pt>
                <c:pt idx="18">
                  <c:v>25750</c:v>
                </c:pt>
                <c:pt idx="19">
                  <c:v>25842</c:v>
                </c:pt>
                <c:pt idx="20">
                  <c:v>25934</c:v>
                </c:pt>
                <c:pt idx="21">
                  <c:v>26024</c:v>
                </c:pt>
                <c:pt idx="22">
                  <c:v>26115</c:v>
                </c:pt>
                <c:pt idx="23">
                  <c:v>26207</c:v>
                </c:pt>
                <c:pt idx="24">
                  <c:v>26299</c:v>
                </c:pt>
                <c:pt idx="25">
                  <c:v>26390</c:v>
                </c:pt>
                <c:pt idx="26">
                  <c:v>26481</c:v>
                </c:pt>
                <c:pt idx="27">
                  <c:v>26573</c:v>
                </c:pt>
                <c:pt idx="28">
                  <c:v>26665</c:v>
                </c:pt>
                <c:pt idx="29">
                  <c:v>26755</c:v>
                </c:pt>
                <c:pt idx="30">
                  <c:v>26846</c:v>
                </c:pt>
                <c:pt idx="31">
                  <c:v>26938</c:v>
                </c:pt>
                <c:pt idx="32">
                  <c:v>27030</c:v>
                </c:pt>
                <c:pt idx="33">
                  <c:v>27120</c:v>
                </c:pt>
                <c:pt idx="34">
                  <c:v>27211</c:v>
                </c:pt>
                <c:pt idx="35">
                  <c:v>27303</c:v>
                </c:pt>
                <c:pt idx="36">
                  <c:v>27395</c:v>
                </c:pt>
                <c:pt idx="37">
                  <c:v>27485</c:v>
                </c:pt>
                <c:pt idx="38">
                  <c:v>27576</c:v>
                </c:pt>
                <c:pt idx="39">
                  <c:v>27668</c:v>
                </c:pt>
                <c:pt idx="40">
                  <c:v>27760</c:v>
                </c:pt>
                <c:pt idx="41">
                  <c:v>27851</c:v>
                </c:pt>
                <c:pt idx="42">
                  <c:v>27942</c:v>
                </c:pt>
                <c:pt idx="43">
                  <c:v>28034</c:v>
                </c:pt>
                <c:pt idx="44">
                  <c:v>28126</c:v>
                </c:pt>
                <c:pt idx="45">
                  <c:v>28216</c:v>
                </c:pt>
                <c:pt idx="46">
                  <c:v>28307</c:v>
                </c:pt>
                <c:pt idx="47">
                  <c:v>28399</c:v>
                </c:pt>
                <c:pt idx="48">
                  <c:v>28491</c:v>
                </c:pt>
                <c:pt idx="49">
                  <c:v>28581</c:v>
                </c:pt>
                <c:pt idx="50">
                  <c:v>28672</c:v>
                </c:pt>
                <c:pt idx="51">
                  <c:v>28764</c:v>
                </c:pt>
                <c:pt idx="52">
                  <c:v>28856</c:v>
                </c:pt>
                <c:pt idx="53">
                  <c:v>28946</c:v>
                </c:pt>
                <c:pt idx="54">
                  <c:v>29037</c:v>
                </c:pt>
                <c:pt idx="55">
                  <c:v>29129</c:v>
                </c:pt>
                <c:pt idx="56">
                  <c:v>29221</c:v>
                </c:pt>
                <c:pt idx="57">
                  <c:v>29312</c:v>
                </c:pt>
                <c:pt idx="58">
                  <c:v>29403</c:v>
                </c:pt>
                <c:pt idx="59">
                  <c:v>29495</c:v>
                </c:pt>
                <c:pt idx="60">
                  <c:v>29587</c:v>
                </c:pt>
                <c:pt idx="61">
                  <c:v>29677</c:v>
                </c:pt>
                <c:pt idx="62">
                  <c:v>29768</c:v>
                </c:pt>
                <c:pt idx="63">
                  <c:v>29860</c:v>
                </c:pt>
                <c:pt idx="64">
                  <c:v>29952</c:v>
                </c:pt>
                <c:pt idx="65">
                  <c:v>30042</c:v>
                </c:pt>
                <c:pt idx="66">
                  <c:v>30133</c:v>
                </c:pt>
                <c:pt idx="67">
                  <c:v>30225</c:v>
                </c:pt>
                <c:pt idx="68">
                  <c:v>30317</c:v>
                </c:pt>
                <c:pt idx="69">
                  <c:v>30407</c:v>
                </c:pt>
                <c:pt idx="70">
                  <c:v>30498</c:v>
                </c:pt>
                <c:pt idx="71">
                  <c:v>30590</c:v>
                </c:pt>
                <c:pt idx="72">
                  <c:v>30682</c:v>
                </c:pt>
                <c:pt idx="73">
                  <c:v>30773</c:v>
                </c:pt>
                <c:pt idx="74">
                  <c:v>30864</c:v>
                </c:pt>
                <c:pt idx="75">
                  <c:v>30956</c:v>
                </c:pt>
                <c:pt idx="76">
                  <c:v>31048</c:v>
                </c:pt>
                <c:pt idx="77">
                  <c:v>31138</c:v>
                </c:pt>
                <c:pt idx="78">
                  <c:v>31229</c:v>
                </c:pt>
                <c:pt idx="79">
                  <c:v>31321</c:v>
                </c:pt>
                <c:pt idx="80">
                  <c:v>31413</c:v>
                </c:pt>
                <c:pt idx="81">
                  <c:v>31503</c:v>
                </c:pt>
                <c:pt idx="82">
                  <c:v>31594</c:v>
                </c:pt>
                <c:pt idx="83">
                  <c:v>31686</c:v>
                </c:pt>
                <c:pt idx="84">
                  <c:v>31778</c:v>
                </c:pt>
                <c:pt idx="85">
                  <c:v>31868</c:v>
                </c:pt>
                <c:pt idx="86">
                  <c:v>31959</c:v>
                </c:pt>
                <c:pt idx="87">
                  <c:v>32051</c:v>
                </c:pt>
                <c:pt idx="88">
                  <c:v>32143</c:v>
                </c:pt>
                <c:pt idx="89">
                  <c:v>32234</c:v>
                </c:pt>
                <c:pt idx="90">
                  <c:v>32325</c:v>
                </c:pt>
                <c:pt idx="91">
                  <c:v>32417</c:v>
                </c:pt>
                <c:pt idx="92">
                  <c:v>32509</c:v>
                </c:pt>
                <c:pt idx="93">
                  <c:v>32599</c:v>
                </c:pt>
                <c:pt idx="94">
                  <c:v>32690</c:v>
                </c:pt>
                <c:pt idx="95">
                  <c:v>32782</c:v>
                </c:pt>
                <c:pt idx="96">
                  <c:v>32874</c:v>
                </c:pt>
                <c:pt idx="97">
                  <c:v>32964</c:v>
                </c:pt>
                <c:pt idx="98">
                  <c:v>33055</c:v>
                </c:pt>
                <c:pt idx="99">
                  <c:v>33147</c:v>
                </c:pt>
                <c:pt idx="100">
                  <c:v>33239</c:v>
                </c:pt>
                <c:pt idx="101">
                  <c:v>33329</c:v>
                </c:pt>
                <c:pt idx="102">
                  <c:v>33420</c:v>
                </c:pt>
                <c:pt idx="103">
                  <c:v>33512</c:v>
                </c:pt>
                <c:pt idx="104">
                  <c:v>33604</c:v>
                </c:pt>
                <c:pt idx="105">
                  <c:v>33695</c:v>
                </c:pt>
                <c:pt idx="106">
                  <c:v>33786</c:v>
                </c:pt>
                <c:pt idx="107">
                  <c:v>33878</c:v>
                </c:pt>
                <c:pt idx="108">
                  <c:v>33970</c:v>
                </c:pt>
                <c:pt idx="109">
                  <c:v>34060</c:v>
                </c:pt>
                <c:pt idx="110">
                  <c:v>34151</c:v>
                </c:pt>
                <c:pt idx="111">
                  <c:v>34243</c:v>
                </c:pt>
                <c:pt idx="112">
                  <c:v>34335</c:v>
                </c:pt>
                <c:pt idx="113">
                  <c:v>34425</c:v>
                </c:pt>
                <c:pt idx="114">
                  <c:v>34516</c:v>
                </c:pt>
                <c:pt idx="115">
                  <c:v>34608</c:v>
                </c:pt>
                <c:pt idx="116">
                  <c:v>34700</c:v>
                </c:pt>
                <c:pt idx="117">
                  <c:v>34790</c:v>
                </c:pt>
                <c:pt idx="118">
                  <c:v>34881</c:v>
                </c:pt>
                <c:pt idx="119">
                  <c:v>34973</c:v>
                </c:pt>
                <c:pt idx="120">
                  <c:v>35065</c:v>
                </c:pt>
                <c:pt idx="121">
                  <c:v>35156</c:v>
                </c:pt>
                <c:pt idx="122">
                  <c:v>35247</c:v>
                </c:pt>
                <c:pt idx="123">
                  <c:v>35339</c:v>
                </c:pt>
                <c:pt idx="124">
                  <c:v>35431</c:v>
                </c:pt>
                <c:pt idx="125">
                  <c:v>35521</c:v>
                </c:pt>
                <c:pt idx="126">
                  <c:v>35612</c:v>
                </c:pt>
                <c:pt idx="127">
                  <c:v>35704</c:v>
                </c:pt>
                <c:pt idx="128">
                  <c:v>35796</c:v>
                </c:pt>
                <c:pt idx="129">
                  <c:v>35886</c:v>
                </c:pt>
                <c:pt idx="130">
                  <c:v>35977</c:v>
                </c:pt>
                <c:pt idx="131">
                  <c:v>36069</c:v>
                </c:pt>
                <c:pt idx="132">
                  <c:v>36161</c:v>
                </c:pt>
                <c:pt idx="133">
                  <c:v>36251</c:v>
                </c:pt>
                <c:pt idx="134">
                  <c:v>36342</c:v>
                </c:pt>
                <c:pt idx="135">
                  <c:v>36434</c:v>
                </c:pt>
                <c:pt idx="136">
                  <c:v>36526</c:v>
                </c:pt>
                <c:pt idx="137">
                  <c:v>36617</c:v>
                </c:pt>
                <c:pt idx="138">
                  <c:v>36708</c:v>
                </c:pt>
                <c:pt idx="139">
                  <c:v>36800</c:v>
                </c:pt>
                <c:pt idx="140">
                  <c:v>36892</c:v>
                </c:pt>
                <c:pt idx="141">
                  <c:v>36982</c:v>
                </c:pt>
                <c:pt idx="142">
                  <c:v>37073</c:v>
                </c:pt>
                <c:pt idx="143">
                  <c:v>37165</c:v>
                </c:pt>
                <c:pt idx="144">
                  <c:v>37257</c:v>
                </c:pt>
                <c:pt idx="145">
                  <c:v>37347</c:v>
                </c:pt>
                <c:pt idx="146">
                  <c:v>37438</c:v>
                </c:pt>
                <c:pt idx="147">
                  <c:v>37530</c:v>
                </c:pt>
                <c:pt idx="148">
                  <c:v>37622</c:v>
                </c:pt>
                <c:pt idx="149">
                  <c:v>37712</c:v>
                </c:pt>
                <c:pt idx="150">
                  <c:v>37803</c:v>
                </c:pt>
                <c:pt idx="151">
                  <c:v>37895</c:v>
                </c:pt>
                <c:pt idx="152">
                  <c:v>37987</c:v>
                </c:pt>
                <c:pt idx="153">
                  <c:v>38078</c:v>
                </c:pt>
                <c:pt idx="154">
                  <c:v>38169</c:v>
                </c:pt>
                <c:pt idx="155">
                  <c:v>38261</c:v>
                </c:pt>
                <c:pt idx="156">
                  <c:v>38353</c:v>
                </c:pt>
                <c:pt idx="157">
                  <c:v>38443</c:v>
                </c:pt>
                <c:pt idx="158">
                  <c:v>38534</c:v>
                </c:pt>
                <c:pt idx="159">
                  <c:v>38626</c:v>
                </c:pt>
                <c:pt idx="160">
                  <c:v>38718</c:v>
                </c:pt>
                <c:pt idx="161">
                  <c:v>38808</c:v>
                </c:pt>
                <c:pt idx="162">
                  <c:v>38899</c:v>
                </c:pt>
                <c:pt idx="163">
                  <c:v>38991</c:v>
                </c:pt>
                <c:pt idx="164">
                  <c:v>39083</c:v>
                </c:pt>
                <c:pt idx="165">
                  <c:v>39173</c:v>
                </c:pt>
                <c:pt idx="166">
                  <c:v>39264</c:v>
                </c:pt>
                <c:pt idx="167">
                  <c:v>39356</c:v>
                </c:pt>
                <c:pt idx="168">
                  <c:v>39448</c:v>
                </c:pt>
                <c:pt idx="169">
                  <c:v>39539</c:v>
                </c:pt>
                <c:pt idx="170">
                  <c:v>39630</c:v>
                </c:pt>
                <c:pt idx="171">
                  <c:v>39722</c:v>
                </c:pt>
                <c:pt idx="172">
                  <c:v>39814</c:v>
                </c:pt>
                <c:pt idx="173">
                  <c:v>39904</c:v>
                </c:pt>
                <c:pt idx="174">
                  <c:v>39995</c:v>
                </c:pt>
                <c:pt idx="175">
                  <c:v>40087</c:v>
                </c:pt>
                <c:pt idx="176">
                  <c:v>40179</c:v>
                </c:pt>
                <c:pt idx="177">
                  <c:v>40269</c:v>
                </c:pt>
                <c:pt idx="178">
                  <c:v>40360</c:v>
                </c:pt>
                <c:pt idx="179">
                  <c:v>40452</c:v>
                </c:pt>
                <c:pt idx="180">
                  <c:v>40544</c:v>
                </c:pt>
                <c:pt idx="181">
                  <c:v>40634</c:v>
                </c:pt>
                <c:pt idx="182">
                  <c:v>40725</c:v>
                </c:pt>
                <c:pt idx="183">
                  <c:v>40817</c:v>
                </c:pt>
                <c:pt idx="184">
                  <c:v>40909</c:v>
                </c:pt>
                <c:pt idx="185">
                  <c:v>41000</c:v>
                </c:pt>
                <c:pt idx="186">
                  <c:v>41091</c:v>
                </c:pt>
                <c:pt idx="187">
                  <c:v>41183</c:v>
                </c:pt>
                <c:pt idx="188">
                  <c:v>41275</c:v>
                </c:pt>
                <c:pt idx="189">
                  <c:v>41365</c:v>
                </c:pt>
                <c:pt idx="190">
                  <c:v>41456</c:v>
                </c:pt>
                <c:pt idx="191">
                  <c:v>41548</c:v>
                </c:pt>
                <c:pt idx="192">
                  <c:v>41640</c:v>
                </c:pt>
                <c:pt idx="193">
                  <c:v>41730</c:v>
                </c:pt>
                <c:pt idx="194">
                  <c:v>41821</c:v>
                </c:pt>
                <c:pt idx="195">
                  <c:v>41913</c:v>
                </c:pt>
                <c:pt idx="196">
                  <c:v>42005</c:v>
                </c:pt>
                <c:pt idx="197">
                  <c:v>42095</c:v>
                </c:pt>
                <c:pt idx="198">
                  <c:v>42186</c:v>
                </c:pt>
                <c:pt idx="199">
                  <c:v>42278</c:v>
                </c:pt>
                <c:pt idx="200">
                  <c:v>42370</c:v>
                </c:pt>
                <c:pt idx="201">
                  <c:v>42461</c:v>
                </c:pt>
                <c:pt idx="202">
                  <c:v>42552</c:v>
                </c:pt>
                <c:pt idx="203">
                  <c:v>42644</c:v>
                </c:pt>
                <c:pt idx="204">
                  <c:v>42736</c:v>
                </c:pt>
                <c:pt idx="205">
                  <c:v>42826</c:v>
                </c:pt>
                <c:pt idx="206">
                  <c:v>42917</c:v>
                </c:pt>
                <c:pt idx="207">
                  <c:v>43009</c:v>
                </c:pt>
                <c:pt idx="208">
                  <c:v>43101</c:v>
                </c:pt>
                <c:pt idx="209">
                  <c:v>43191</c:v>
                </c:pt>
                <c:pt idx="210">
                  <c:v>43282</c:v>
                </c:pt>
                <c:pt idx="211">
                  <c:v>43374</c:v>
                </c:pt>
                <c:pt idx="212">
                  <c:v>43466</c:v>
                </c:pt>
                <c:pt idx="213">
                  <c:v>43556</c:v>
                </c:pt>
                <c:pt idx="214">
                  <c:v>43647</c:v>
                </c:pt>
                <c:pt idx="215">
                  <c:v>43739</c:v>
                </c:pt>
                <c:pt idx="216">
                  <c:v>43831</c:v>
                </c:pt>
                <c:pt idx="217">
                  <c:v>43922</c:v>
                </c:pt>
                <c:pt idx="218">
                  <c:v>44013</c:v>
                </c:pt>
                <c:pt idx="219">
                  <c:v>44105</c:v>
                </c:pt>
              </c:numCache>
            </c:numRef>
          </c:cat>
          <c:val>
            <c:numRef>
              <c:f>Sheet1!$B$2:$B$221</c:f>
              <c:numCache>
                <c:formatCode>"$"#,##0.00</c:formatCode>
                <c:ptCount val="220"/>
                <c:pt idx="0">
                  <c:v>0.32099900000000003</c:v>
                </c:pt>
                <c:pt idx="1">
                  <c:v>0.31609699999999996</c:v>
                </c:pt>
                <c:pt idx="2">
                  <c:v>0.32474799999999998</c:v>
                </c:pt>
                <c:pt idx="3">
                  <c:v>0.32931900000000003</c:v>
                </c:pt>
                <c:pt idx="4">
                  <c:v>0.33094699999999999</c:v>
                </c:pt>
                <c:pt idx="5">
                  <c:v>0.32289299999999999</c:v>
                </c:pt>
                <c:pt idx="6">
                  <c:v>0.33589600000000003</c:v>
                </c:pt>
                <c:pt idx="7">
                  <c:v>0.344663</c:v>
                </c:pt>
                <c:pt idx="8">
                  <c:v>0.34947300000000003</c:v>
                </c:pt>
                <c:pt idx="9">
                  <c:v>0.34536900000000004</c:v>
                </c:pt>
                <c:pt idx="10">
                  <c:v>0.35474299999999998</c:v>
                </c:pt>
                <c:pt idx="11">
                  <c:v>0.35802899999999999</c:v>
                </c:pt>
                <c:pt idx="12">
                  <c:v>0.35954599999999998</c:v>
                </c:pt>
                <c:pt idx="13">
                  <c:v>0.35289499999999996</c:v>
                </c:pt>
                <c:pt idx="14">
                  <c:v>0.36068499999999998</c:v>
                </c:pt>
                <c:pt idx="15">
                  <c:v>0.368226</c:v>
                </c:pt>
                <c:pt idx="16">
                  <c:v>0.37200700000000003</c:v>
                </c:pt>
                <c:pt idx="17">
                  <c:v>0.37009399999999998</c:v>
                </c:pt>
                <c:pt idx="18">
                  <c:v>0.37867800000000001</c:v>
                </c:pt>
                <c:pt idx="19">
                  <c:v>0.389158</c:v>
                </c:pt>
                <c:pt idx="20">
                  <c:v>0.39166800000000002</c:v>
                </c:pt>
                <c:pt idx="21">
                  <c:v>0.39730500000000002</c:v>
                </c:pt>
                <c:pt idx="22">
                  <c:v>0.41226799999999997</c:v>
                </c:pt>
                <c:pt idx="23">
                  <c:v>0.42413099999999998</c:v>
                </c:pt>
                <c:pt idx="24">
                  <c:v>0.427344</c:v>
                </c:pt>
                <c:pt idx="25">
                  <c:v>0.42643500000000001</c:v>
                </c:pt>
                <c:pt idx="26">
                  <c:v>0.43394600000000005</c:v>
                </c:pt>
                <c:pt idx="27">
                  <c:v>0.44847300000000001</c:v>
                </c:pt>
                <c:pt idx="28">
                  <c:v>0.45860600000000001</c:v>
                </c:pt>
                <c:pt idx="29">
                  <c:v>0.45731700000000003</c:v>
                </c:pt>
                <c:pt idx="30">
                  <c:v>0.46061399999999997</c:v>
                </c:pt>
                <c:pt idx="31">
                  <c:v>0.46907299999999996</c:v>
                </c:pt>
                <c:pt idx="32">
                  <c:v>0.47367500000000001</c:v>
                </c:pt>
                <c:pt idx="33">
                  <c:v>0.47423500000000002</c:v>
                </c:pt>
                <c:pt idx="34">
                  <c:v>0.48146600000000001</c:v>
                </c:pt>
                <c:pt idx="35">
                  <c:v>0.49266399999999999</c:v>
                </c:pt>
                <c:pt idx="36">
                  <c:v>0.50965899999999997</c:v>
                </c:pt>
                <c:pt idx="37">
                  <c:v>0.533188</c:v>
                </c:pt>
                <c:pt idx="38">
                  <c:v>0.553647</c:v>
                </c:pt>
                <c:pt idx="39">
                  <c:v>0.57664899999999997</c:v>
                </c:pt>
                <c:pt idx="40">
                  <c:v>0.60048999999999997</c:v>
                </c:pt>
                <c:pt idx="41">
                  <c:v>0.62043199999999998</c:v>
                </c:pt>
                <c:pt idx="42">
                  <c:v>0.63470100000000007</c:v>
                </c:pt>
                <c:pt idx="43">
                  <c:v>0.65354299999999999</c:v>
                </c:pt>
                <c:pt idx="44">
                  <c:v>0.669207</c:v>
                </c:pt>
                <c:pt idx="45">
                  <c:v>0.67442499999999994</c:v>
                </c:pt>
                <c:pt idx="46">
                  <c:v>0.69884000000000002</c:v>
                </c:pt>
                <c:pt idx="47">
                  <c:v>0.718943</c:v>
                </c:pt>
                <c:pt idx="48">
                  <c:v>0.73795100000000002</c:v>
                </c:pt>
                <c:pt idx="49">
                  <c:v>0.74902400000000002</c:v>
                </c:pt>
                <c:pt idx="50">
                  <c:v>0.77154400000000001</c:v>
                </c:pt>
                <c:pt idx="51">
                  <c:v>0.78920699999999999</c:v>
                </c:pt>
                <c:pt idx="52">
                  <c:v>0.79679200000000006</c:v>
                </c:pt>
                <c:pt idx="53">
                  <c:v>0.80491299999999999</c:v>
                </c:pt>
                <c:pt idx="54">
                  <c:v>0.826519</c:v>
                </c:pt>
                <c:pt idx="55">
                  <c:v>0.84511599999999998</c:v>
                </c:pt>
                <c:pt idx="56">
                  <c:v>0.86345099999999997</c:v>
                </c:pt>
                <c:pt idx="57">
                  <c:v>0.87761400000000001</c:v>
                </c:pt>
                <c:pt idx="58">
                  <c:v>0.90770099999999998</c:v>
                </c:pt>
                <c:pt idx="59">
                  <c:v>0.93020999999999998</c:v>
                </c:pt>
                <c:pt idx="60">
                  <c:v>0.96453099999999992</c:v>
                </c:pt>
                <c:pt idx="61">
                  <c:v>0.97117399999999998</c:v>
                </c:pt>
                <c:pt idx="62">
                  <c:v>0.99785500000000005</c:v>
                </c:pt>
                <c:pt idx="63">
                  <c:v>1.028729</c:v>
                </c:pt>
                <c:pt idx="64">
                  <c:v>1.061299</c:v>
                </c:pt>
                <c:pt idx="65">
                  <c:v>1.0796300000000001</c:v>
                </c:pt>
                <c:pt idx="66">
                  <c:v>1.1420350000000001</c:v>
                </c:pt>
                <c:pt idx="67">
                  <c:v>1.197074</c:v>
                </c:pt>
                <c:pt idx="68">
                  <c:v>1.2444929999999998</c:v>
                </c:pt>
                <c:pt idx="69">
                  <c:v>1.3195809999999999</c:v>
                </c:pt>
                <c:pt idx="70">
                  <c:v>1.377211</c:v>
                </c:pt>
                <c:pt idx="71">
                  <c:v>1.4107019999999999</c:v>
                </c:pt>
                <c:pt idx="72">
                  <c:v>1.463741</c:v>
                </c:pt>
                <c:pt idx="73">
                  <c:v>1.512697</c:v>
                </c:pt>
                <c:pt idx="74">
                  <c:v>1.5722670000000001</c:v>
                </c:pt>
                <c:pt idx="75">
                  <c:v>1.6629659999999999</c:v>
                </c:pt>
                <c:pt idx="76">
                  <c:v>1.710731</c:v>
                </c:pt>
                <c:pt idx="77">
                  <c:v>1.77464</c:v>
                </c:pt>
                <c:pt idx="78">
                  <c:v>1.8231030000000001</c:v>
                </c:pt>
                <c:pt idx="79">
                  <c:v>1.9459420000000001</c:v>
                </c:pt>
                <c:pt idx="80">
                  <c:v>1.9868160000000001</c:v>
                </c:pt>
                <c:pt idx="81">
                  <c:v>2.0593490000000001</c:v>
                </c:pt>
                <c:pt idx="82">
                  <c:v>2.1253040000000003</c:v>
                </c:pt>
                <c:pt idx="83">
                  <c:v>2.2148349999999999</c:v>
                </c:pt>
                <c:pt idx="84">
                  <c:v>2.2467239999999999</c:v>
                </c:pt>
                <c:pt idx="85">
                  <c:v>2.3092959999999998</c:v>
                </c:pt>
                <c:pt idx="86">
                  <c:v>2.3502770000000002</c:v>
                </c:pt>
                <c:pt idx="87">
                  <c:v>2.4317150000000001</c:v>
                </c:pt>
                <c:pt idx="88">
                  <c:v>2.4875509999999998</c:v>
                </c:pt>
                <c:pt idx="89">
                  <c:v>2.5476559999999999</c:v>
                </c:pt>
                <c:pt idx="90">
                  <c:v>2.6021830000000001</c:v>
                </c:pt>
                <c:pt idx="91">
                  <c:v>2.6843919999999999</c:v>
                </c:pt>
                <c:pt idx="92">
                  <c:v>2.7408980000000001</c:v>
                </c:pt>
                <c:pt idx="93">
                  <c:v>2.7999229999999997</c:v>
                </c:pt>
                <c:pt idx="94">
                  <c:v>2.8574310000000001</c:v>
                </c:pt>
                <c:pt idx="95">
                  <c:v>2.9529940000000003</c:v>
                </c:pt>
                <c:pt idx="96">
                  <c:v>3.0519579999999999</c:v>
                </c:pt>
                <c:pt idx="97">
                  <c:v>3.1437539999999999</c:v>
                </c:pt>
                <c:pt idx="98">
                  <c:v>3.2333129999999999</c:v>
                </c:pt>
                <c:pt idx="99">
                  <c:v>3.3648200000000004</c:v>
                </c:pt>
                <c:pt idx="100">
                  <c:v>3.4651889999999996</c:v>
                </c:pt>
                <c:pt idx="101">
                  <c:v>3.5379879999999999</c:v>
                </c:pt>
                <c:pt idx="102">
                  <c:v>3.6653029999999998</c:v>
                </c:pt>
                <c:pt idx="103">
                  <c:v>3.801698</c:v>
                </c:pt>
                <c:pt idx="104">
                  <c:v>3.8812880000000001</c:v>
                </c:pt>
                <c:pt idx="105">
                  <c:v>3.9846559999999998</c:v>
                </c:pt>
                <c:pt idx="106">
                  <c:v>4.0646209999999998</c:v>
                </c:pt>
                <c:pt idx="107">
                  <c:v>4.177009</c:v>
                </c:pt>
                <c:pt idx="108">
                  <c:v>4.2305799999999998</c:v>
                </c:pt>
                <c:pt idx="109">
                  <c:v>4.3519499999999995</c:v>
                </c:pt>
                <c:pt idx="110">
                  <c:v>4.4114889999999995</c:v>
                </c:pt>
                <c:pt idx="111">
                  <c:v>4.5356870000000002</c:v>
                </c:pt>
                <c:pt idx="112">
                  <c:v>4.575869</c:v>
                </c:pt>
                <c:pt idx="113">
                  <c:v>4.6458019999999998</c:v>
                </c:pt>
                <c:pt idx="114">
                  <c:v>4.6927500000000002</c:v>
                </c:pt>
                <c:pt idx="115">
                  <c:v>4.8001499999999995</c:v>
                </c:pt>
                <c:pt idx="116">
                  <c:v>4.8641160000000001</c:v>
                </c:pt>
                <c:pt idx="117">
                  <c:v>4.9513720000000001</c:v>
                </c:pt>
                <c:pt idx="118">
                  <c:v>4.9739830000000005</c:v>
                </c:pt>
                <c:pt idx="119">
                  <c:v>4.9886650000000001</c:v>
                </c:pt>
                <c:pt idx="120">
                  <c:v>5.1177859999999997</c:v>
                </c:pt>
                <c:pt idx="121">
                  <c:v>5.1610760000000004</c:v>
                </c:pt>
                <c:pt idx="122">
                  <c:v>5.2248109999999999</c:v>
                </c:pt>
                <c:pt idx="123">
                  <c:v>5.3231719999999996</c:v>
                </c:pt>
                <c:pt idx="124">
                  <c:v>5.38089</c:v>
                </c:pt>
                <c:pt idx="125">
                  <c:v>5.3761510000000001</c:v>
                </c:pt>
                <c:pt idx="126">
                  <c:v>5.4131459999999993</c:v>
                </c:pt>
                <c:pt idx="127">
                  <c:v>5.5023879999999998</c:v>
                </c:pt>
                <c:pt idx="128">
                  <c:v>5.5424260000000007</c:v>
                </c:pt>
                <c:pt idx="129">
                  <c:v>5.5479350000000007</c:v>
                </c:pt>
                <c:pt idx="130">
                  <c:v>5.5261930000000001</c:v>
                </c:pt>
                <c:pt idx="131">
                  <c:v>5.614217</c:v>
                </c:pt>
                <c:pt idx="132">
                  <c:v>5.6516149999999996</c:v>
                </c:pt>
                <c:pt idx="133">
                  <c:v>5.6387799999999997</c:v>
                </c:pt>
                <c:pt idx="134">
                  <c:v>5.6562709999999994</c:v>
                </c:pt>
                <c:pt idx="135">
                  <c:v>5.7760910000000001</c:v>
                </c:pt>
                <c:pt idx="136">
                  <c:v>5.7733919999999994</c:v>
                </c:pt>
                <c:pt idx="137">
                  <c:v>5.6859380000000002</c:v>
                </c:pt>
                <c:pt idx="138">
                  <c:v>5.6741790000000005</c:v>
                </c:pt>
                <c:pt idx="139">
                  <c:v>5.6622159999999999</c:v>
                </c:pt>
                <c:pt idx="140">
                  <c:v>5.7737400000000001</c:v>
                </c:pt>
                <c:pt idx="141">
                  <c:v>5.7268149999999993</c:v>
                </c:pt>
                <c:pt idx="142">
                  <c:v>5.8074639999999995</c:v>
                </c:pt>
                <c:pt idx="143">
                  <c:v>5.9434390000000006</c:v>
                </c:pt>
                <c:pt idx="144">
                  <c:v>6.0060320000000003</c:v>
                </c:pt>
                <c:pt idx="145">
                  <c:v>6.1264690000000002</c:v>
                </c:pt>
                <c:pt idx="146">
                  <c:v>6.2282359999999999</c:v>
                </c:pt>
                <c:pt idx="147">
                  <c:v>6.4057070000000005</c:v>
                </c:pt>
                <c:pt idx="148">
                  <c:v>6.4607760000000001</c:v>
                </c:pt>
                <c:pt idx="149">
                  <c:v>6.670121</c:v>
                </c:pt>
                <c:pt idx="150">
                  <c:v>6.7833199999999998</c:v>
                </c:pt>
                <c:pt idx="151">
                  <c:v>6.9979639999999996</c:v>
                </c:pt>
                <c:pt idx="152">
                  <c:v>7.131068</c:v>
                </c:pt>
                <c:pt idx="153">
                  <c:v>7.2743349999999998</c:v>
                </c:pt>
                <c:pt idx="154">
                  <c:v>7.3790529999999999</c:v>
                </c:pt>
                <c:pt idx="155">
                  <c:v>7.5961429999999996</c:v>
                </c:pt>
                <c:pt idx="156">
                  <c:v>7.7769390000000005</c:v>
                </c:pt>
                <c:pt idx="157">
                  <c:v>7.8364960000000004</c:v>
                </c:pt>
                <c:pt idx="158">
                  <c:v>7.9327100000000002</c:v>
                </c:pt>
                <c:pt idx="159">
                  <c:v>8.1704129999999999</c:v>
                </c:pt>
                <c:pt idx="160">
                  <c:v>8.3711560000000009</c:v>
                </c:pt>
                <c:pt idx="161">
                  <c:v>8.4200419999999987</c:v>
                </c:pt>
                <c:pt idx="162">
                  <c:v>8.5069739999999996</c:v>
                </c:pt>
                <c:pt idx="163">
                  <c:v>8.6802240000000008</c:v>
                </c:pt>
                <c:pt idx="164">
                  <c:v>8.8496650000000017</c:v>
                </c:pt>
                <c:pt idx="165">
                  <c:v>8.8676770000000005</c:v>
                </c:pt>
                <c:pt idx="166">
                  <c:v>9.0076529999999995</c:v>
                </c:pt>
                <c:pt idx="167">
                  <c:v>9.2291720000000002</c:v>
                </c:pt>
                <c:pt idx="168">
                  <c:v>9.4375939999999989</c:v>
                </c:pt>
                <c:pt idx="169">
                  <c:v>9.4920059999999999</c:v>
                </c:pt>
                <c:pt idx="170">
                  <c:v>10.024725</c:v>
                </c:pt>
                <c:pt idx="171">
                  <c:v>10.699805</c:v>
                </c:pt>
                <c:pt idx="172">
                  <c:v>11.126941</c:v>
                </c:pt>
                <c:pt idx="173">
                  <c:v>11.545275</c:v>
                </c:pt>
                <c:pt idx="174">
                  <c:v>11.909827999999999</c:v>
                </c:pt>
                <c:pt idx="175">
                  <c:v>12.311349</c:v>
                </c:pt>
                <c:pt idx="176">
                  <c:v>12.773123</c:v>
                </c:pt>
                <c:pt idx="177">
                  <c:v>13.201791999999999</c:v>
                </c:pt>
                <c:pt idx="178">
                  <c:v>13.561622</c:v>
                </c:pt>
                <c:pt idx="179">
                  <c:v>14.025214999999999</c:v>
                </c:pt>
                <c:pt idx="180">
                  <c:v>14.270114</c:v>
                </c:pt>
                <c:pt idx="181">
                  <c:v>14.343086999999999</c:v>
                </c:pt>
                <c:pt idx="182">
                  <c:v>14.79034</c:v>
                </c:pt>
                <c:pt idx="183">
                  <c:v>15.222940000000001</c:v>
                </c:pt>
                <c:pt idx="184">
                  <c:v>15.606517999999999</c:v>
                </c:pt>
                <c:pt idx="185">
                  <c:v>15.855036999999999</c:v>
                </c:pt>
                <c:pt idx="186">
                  <c:v>16.066240000000001</c:v>
                </c:pt>
                <c:pt idx="187">
                  <c:v>16.432729999999999</c:v>
                </c:pt>
                <c:pt idx="188">
                  <c:v>16.771381000000002</c:v>
                </c:pt>
                <c:pt idx="189">
                  <c:v>16.738319999999998</c:v>
                </c:pt>
                <c:pt idx="190">
                  <c:v>16.73818</c:v>
                </c:pt>
                <c:pt idx="191">
                  <c:v>17.156119</c:v>
                </c:pt>
                <c:pt idx="192">
                  <c:v>17.601226999999998</c:v>
                </c:pt>
                <c:pt idx="193">
                  <c:v>17.632605999999999</c:v>
                </c:pt>
                <c:pt idx="194">
                  <c:v>17.824071</c:v>
                </c:pt>
                <c:pt idx="195">
                  <c:v>18.141444</c:v>
                </c:pt>
                <c:pt idx="196">
                  <c:v>18.152056000000002</c:v>
                </c:pt>
                <c:pt idx="197">
                  <c:v>18.151997999999999</c:v>
                </c:pt>
                <c:pt idx="198">
                  <c:v>18.150617999999998</c:v>
                </c:pt>
                <c:pt idx="199">
                  <c:v>18.922179</c:v>
                </c:pt>
                <c:pt idx="200">
                  <c:v>19.264938999999998</c:v>
                </c:pt>
                <c:pt idx="201">
                  <c:v>19.381591</c:v>
                </c:pt>
                <c:pt idx="202">
                  <c:v>19.573445</c:v>
                </c:pt>
                <c:pt idx="203">
                  <c:v>19.976827</c:v>
                </c:pt>
                <c:pt idx="204">
                  <c:v>19.846419999999998</c:v>
                </c:pt>
                <c:pt idx="205">
                  <c:v>19.844553999999999</c:v>
                </c:pt>
                <c:pt idx="206">
                  <c:v>20.244900000000001</c:v>
                </c:pt>
                <c:pt idx="207">
                  <c:v>20.492747000000001</c:v>
                </c:pt>
                <c:pt idx="208">
                  <c:v>21.089642999999999</c:v>
                </c:pt>
                <c:pt idx="209">
                  <c:v>21.195070000000001</c:v>
                </c:pt>
                <c:pt idx="210">
                  <c:v>21.516058000000001</c:v>
                </c:pt>
                <c:pt idx="211">
                  <c:v>21.974095999999999</c:v>
                </c:pt>
                <c:pt idx="212">
                  <c:v>22.02788</c:v>
                </c:pt>
                <c:pt idx="213">
                  <c:v>22.023282999999999</c:v>
                </c:pt>
                <c:pt idx="214">
                  <c:v>22.719401999999999</c:v>
                </c:pt>
                <c:pt idx="215">
                  <c:v>23.20138</c:v>
                </c:pt>
                <c:pt idx="216">
                  <c:v>23.223813</c:v>
                </c:pt>
                <c:pt idx="217">
                  <c:v>26.477240999999999</c:v>
                </c:pt>
                <c:pt idx="218">
                  <c:v>26.945391000000001</c:v>
                </c:pt>
                <c:pt idx="219">
                  <c:v>27.747798</c:v>
                </c:pt>
              </c:numCache>
            </c:numRef>
          </c:val>
          <c:smooth val="0"/>
          <c:extLst>
            <c:ext xmlns:c16="http://schemas.microsoft.com/office/drawing/2014/chart" uri="{C3380CC4-5D6E-409C-BE32-E72D297353CC}">
              <c16:uniqueId val="{00000000-EABC-A440-9703-E0F4E5D7FC6A}"/>
            </c:ext>
          </c:extLst>
        </c:ser>
        <c:dLbls>
          <c:showLegendKey val="0"/>
          <c:showVal val="0"/>
          <c:showCatName val="0"/>
          <c:showSerName val="0"/>
          <c:showPercent val="0"/>
          <c:showBubbleSize val="0"/>
        </c:dLbls>
        <c:smooth val="0"/>
        <c:axId val="1567318879"/>
        <c:axId val="1567343151"/>
      </c:lineChart>
      <c:dateAx>
        <c:axId val="1567318879"/>
        <c:scaling>
          <c:orientation val="minMax"/>
          <c:min val="24108"/>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1567343151"/>
        <c:crosses val="autoZero"/>
        <c:auto val="1"/>
        <c:lblOffset val="100"/>
        <c:baseTimeUnit val="months"/>
        <c:majorUnit val="24"/>
        <c:majorTimeUnit val="months"/>
      </c:dateAx>
      <c:valAx>
        <c:axId val="1567343151"/>
        <c:scaling>
          <c:orientation val="minMax"/>
          <c:max val="28"/>
          <c:min val="0"/>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1567318879"/>
        <c:crosses val="autoZero"/>
        <c:crossBetween val="between"/>
        <c:majorUnit val="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r>
              <a:rPr lang="en-US" dirty="0"/>
              <a:t>Retail Sales ($Billions)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endParaRPr lang="en-US"/>
        </a:p>
      </c:txPr>
    </c:title>
    <c:autoTitleDeleted val="0"/>
    <c:plotArea>
      <c:layout/>
      <c:barChart>
        <c:barDir val="col"/>
        <c:grouping val="clustered"/>
        <c:varyColors val="0"/>
        <c:ser>
          <c:idx val="0"/>
          <c:order val="0"/>
          <c:tx>
            <c:strRef>
              <c:f>Sheet1!$B$4</c:f>
              <c:strCache>
                <c:ptCount val="1"/>
                <c:pt idx="0">
                  <c:v>Retail Sales ($B)</c:v>
                </c:pt>
              </c:strCache>
            </c:strRef>
          </c:tx>
          <c:spPr>
            <a:solidFill>
              <a:srgbClr val="008000"/>
            </a:solidFill>
            <a:ln>
              <a:noFill/>
            </a:ln>
            <a:effectLst/>
          </c:spPr>
          <c:invertIfNegative val="0"/>
          <c:cat>
            <c:numRef>
              <c:f>Sheet1!$A$5:$A$356</c:f>
              <c:numCache>
                <c:formatCode>mmm\-yy</c:formatCode>
                <c:ptCount val="352"/>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numCache>
            </c:numRef>
          </c:cat>
          <c:val>
            <c:numRef>
              <c:f>Sheet1!$B$5:$B$356</c:f>
              <c:numCache>
                <c:formatCode>"$"#,##0.0</c:formatCode>
                <c:ptCount val="352"/>
                <c:pt idx="0">
                  <c:v>164.095</c:v>
                </c:pt>
                <c:pt idx="1">
                  <c:v>164.21299999999999</c:v>
                </c:pt>
                <c:pt idx="2">
                  <c:v>163.721</c:v>
                </c:pt>
                <c:pt idx="3">
                  <c:v>164.709</c:v>
                </c:pt>
                <c:pt idx="4">
                  <c:v>165.61199999999999</c:v>
                </c:pt>
                <c:pt idx="5">
                  <c:v>166.077</c:v>
                </c:pt>
                <c:pt idx="6">
                  <c:v>167.25700000000001</c:v>
                </c:pt>
                <c:pt idx="7">
                  <c:v>167.8</c:v>
                </c:pt>
                <c:pt idx="8">
                  <c:v>169.4</c:v>
                </c:pt>
                <c:pt idx="9">
                  <c:v>170.625</c:v>
                </c:pt>
                <c:pt idx="10">
                  <c:v>171.00299999999999</c:v>
                </c:pt>
                <c:pt idx="11">
                  <c:v>173.10499999999999</c:v>
                </c:pt>
                <c:pt idx="12">
                  <c:v>175.108</c:v>
                </c:pt>
                <c:pt idx="13">
                  <c:v>173.744</c:v>
                </c:pt>
                <c:pt idx="14">
                  <c:v>172.30600000000001</c:v>
                </c:pt>
                <c:pt idx="15">
                  <c:v>176.749</c:v>
                </c:pt>
                <c:pt idx="16">
                  <c:v>178.42599999999999</c:v>
                </c:pt>
                <c:pt idx="17">
                  <c:v>178.15700000000001</c:v>
                </c:pt>
                <c:pt idx="18">
                  <c:v>180.74299999999999</c:v>
                </c:pt>
                <c:pt idx="19">
                  <c:v>180.70699999999999</c:v>
                </c:pt>
                <c:pt idx="20">
                  <c:v>181.773</c:v>
                </c:pt>
                <c:pt idx="21">
                  <c:v>182.88399999999999</c:v>
                </c:pt>
                <c:pt idx="22">
                  <c:v>184.74700000000001</c:v>
                </c:pt>
                <c:pt idx="23">
                  <c:v>186.399</c:v>
                </c:pt>
                <c:pt idx="24">
                  <c:v>185.142</c:v>
                </c:pt>
                <c:pt idx="25">
                  <c:v>188.07400000000001</c:v>
                </c:pt>
                <c:pt idx="26">
                  <c:v>191.57900000000001</c:v>
                </c:pt>
                <c:pt idx="27">
                  <c:v>191.63900000000001</c:v>
                </c:pt>
                <c:pt idx="28">
                  <c:v>190.929</c:v>
                </c:pt>
                <c:pt idx="29">
                  <c:v>193.13</c:v>
                </c:pt>
                <c:pt idx="30">
                  <c:v>193.74299999999999</c:v>
                </c:pt>
                <c:pt idx="31">
                  <c:v>196.16300000000001</c:v>
                </c:pt>
                <c:pt idx="32">
                  <c:v>197.76499999999999</c:v>
                </c:pt>
                <c:pt idx="33">
                  <c:v>199.571</c:v>
                </c:pt>
                <c:pt idx="34">
                  <c:v>199.73099999999999</c:v>
                </c:pt>
                <c:pt idx="35">
                  <c:v>200.702</c:v>
                </c:pt>
                <c:pt idx="36">
                  <c:v>201.57300000000001</c:v>
                </c:pt>
                <c:pt idx="37">
                  <c:v>198.399</c:v>
                </c:pt>
                <c:pt idx="38">
                  <c:v>200.24700000000001</c:v>
                </c:pt>
                <c:pt idx="39">
                  <c:v>201.03200000000001</c:v>
                </c:pt>
                <c:pt idx="40">
                  <c:v>202.98599999999999</c:v>
                </c:pt>
                <c:pt idx="41">
                  <c:v>205.5</c:v>
                </c:pt>
                <c:pt idx="42">
                  <c:v>204.92</c:v>
                </c:pt>
                <c:pt idx="43">
                  <c:v>206.52099999999999</c:v>
                </c:pt>
                <c:pt idx="44">
                  <c:v>207.006</c:v>
                </c:pt>
                <c:pt idx="45">
                  <c:v>206.17599999999999</c:v>
                </c:pt>
                <c:pt idx="46">
                  <c:v>208.66399999999999</c:v>
                </c:pt>
                <c:pt idx="47">
                  <c:v>210.399</c:v>
                </c:pt>
                <c:pt idx="48">
                  <c:v>208.69900000000001</c:v>
                </c:pt>
                <c:pt idx="49">
                  <c:v>212.00800000000001</c:v>
                </c:pt>
                <c:pt idx="50">
                  <c:v>213.89099999999999</c:v>
                </c:pt>
                <c:pt idx="51">
                  <c:v>214.67599999999999</c:v>
                </c:pt>
                <c:pt idx="52">
                  <c:v>216.29900000000001</c:v>
                </c:pt>
                <c:pt idx="53">
                  <c:v>216.06800000000001</c:v>
                </c:pt>
                <c:pt idx="54">
                  <c:v>216.33199999999999</c:v>
                </c:pt>
                <c:pt idx="55">
                  <c:v>216.358</c:v>
                </c:pt>
                <c:pt idx="56">
                  <c:v>219.256</c:v>
                </c:pt>
                <c:pt idx="57">
                  <c:v>221.06</c:v>
                </c:pt>
                <c:pt idx="58">
                  <c:v>220.96299999999999</c:v>
                </c:pt>
                <c:pt idx="59">
                  <c:v>221.99100000000001</c:v>
                </c:pt>
                <c:pt idx="60">
                  <c:v>223.48099999999999</c:v>
                </c:pt>
                <c:pt idx="61">
                  <c:v>225.422</c:v>
                </c:pt>
                <c:pt idx="62">
                  <c:v>226.161</c:v>
                </c:pt>
                <c:pt idx="63">
                  <c:v>224.61500000000001</c:v>
                </c:pt>
                <c:pt idx="64">
                  <c:v>222.929</c:v>
                </c:pt>
                <c:pt idx="65">
                  <c:v>226.05699999999999</c:v>
                </c:pt>
                <c:pt idx="66">
                  <c:v>228.703</c:v>
                </c:pt>
                <c:pt idx="67">
                  <c:v>229.309</c:v>
                </c:pt>
                <c:pt idx="68">
                  <c:v>230.31200000000001</c:v>
                </c:pt>
                <c:pt idx="69">
                  <c:v>229.83600000000001</c:v>
                </c:pt>
                <c:pt idx="70">
                  <c:v>230.44</c:v>
                </c:pt>
                <c:pt idx="71">
                  <c:v>231.18100000000001</c:v>
                </c:pt>
                <c:pt idx="72">
                  <c:v>231.58699999999999</c:v>
                </c:pt>
                <c:pt idx="73">
                  <c:v>231.684</c:v>
                </c:pt>
                <c:pt idx="74">
                  <c:v>233.083</c:v>
                </c:pt>
                <c:pt idx="75">
                  <c:v>235.98599999999999</c:v>
                </c:pt>
                <c:pt idx="76">
                  <c:v>237.07499999999999</c:v>
                </c:pt>
                <c:pt idx="77">
                  <c:v>238.971</c:v>
                </c:pt>
                <c:pt idx="78">
                  <c:v>237.411</c:v>
                </c:pt>
                <c:pt idx="79">
                  <c:v>236.37899999999999</c:v>
                </c:pt>
                <c:pt idx="80">
                  <c:v>238.55</c:v>
                </c:pt>
                <c:pt idx="81">
                  <c:v>242.54900000000001</c:v>
                </c:pt>
                <c:pt idx="82">
                  <c:v>244.291</c:v>
                </c:pt>
                <c:pt idx="83">
                  <c:v>246.53</c:v>
                </c:pt>
                <c:pt idx="84">
                  <c:v>246.86799999999999</c:v>
                </c:pt>
                <c:pt idx="85">
                  <c:v>249.52</c:v>
                </c:pt>
                <c:pt idx="86">
                  <c:v>250.667</c:v>
                </c:pt>
                <c:pt idx="87">
                  <c:v>252.477</c:v>
                </c:pt>
                <c:pt idx="88">
                  <c:v>254.73500000000001</c:v>
                </c:pt>
                <c:pt idx="89">
                  <c:v>255.44900000000001</c:v>
                </c:pt>
                <c:pt idx="90">
                  <c:v>257.45600000000002</c:v>
                </c:pt>
                <c:pt idx="91">
                  <c:v>260.23</c:v>
                </c:pt>
                <c:pt idx="92">
                  <c:v>261.31700000000001</c:v>
                </c:pt>
                <c:pt idx="93">
                  <c:v>261.81799999999998</c:v>
                </c:pt>
                <c:pt idx="94">
                  <c:v>264.96499999999997</c:v>
                </c:pt>
                <c:pt idx="95">
                  <c:v>269.863</c:v>
                </c:pt>
                <c:pt idx="96">
                  <c:v>268.04399999999998</c:v>
                </c:pt>
                <c:pt idx="97">
                  <c:v>272.02</c:v>
                </c:pt>
                <c:pt idx="98">
                  <c:v>275.19200000000001</c:v>
                </c:pt>
                <c:pt idx="99">
                  <c:v>271.04599999999999</c:v>
                </c:pt>
                <c:pt idx="100">
                  <c:v>271.39400000000001</c:v>
                </c:pt>
                <c:pt idx="101">
                  <c:v>273.42200000000003</c:v>
                </c:pt>
                <c:pt idx="102">
                  <c:v>272.63</c:v>
                </c:pt>
                <c:pt idx="103">
                  <c:v>272.91800000000001</c:v>
                </c:pt>
                <c:pt idx="104">
                  <c:v>277.548</c:v>
                </c:pt>
                <c:pt idx="105">
                  <c:v>276.92700000000002</c:v>
                </c:pt>
                <c:pt idx="106">
                  <c:v>276.029</c:v>
                </c:pt>
                <c:pt idx="107">
                  <c:v>275.791</c:v>
                </c:pt>
                <c:pt idx="108">
                  <c:v>278.834</c:v>
                </c:pt>
                <c:pt idx="109">
                  <c:v>278.77300000000002</c:v>
                </c:pt>
                <c:pt idx="110">
                  <c:v>276.45</c:v>
                </c:pt>
                <c:pt idx="111">
                  <c:v>280.80799999999999</c:v>
                </c:pt>
                <c:pt idx="112">
                  <c:v>281.49599999999998</c:v>
                </c:pt>
                <c:pt idx="113">
                  <c:v>280.40100000000001</c:v>
                </c:pt>
                <c:pt idx="114">
                  <c:v>279.50400000000002</c:v>
                </c:pt>
                <c:pt idx="115">
                  <c:v>281.41300000000001</c:v>
                </c:pt>
                <c:pt idx="116">
                  <c:v>276.084</c:v>
                </c:pt>
                <c:pt idx="117">
                  <c:v>294.54000000000002</c:v>
                </c:pt>
                <c:pt idx="118">
                  <c:v>287.11099999999999</c:v>
                </c:pt>
                <c:pt idx="119">
                  <c:v>283.70499999999998</c:v>
                </c:pt>
                <c:pt idx="120">
                  <c:v>283.50799999999998</c:v>
                </c:pt>
                <c:pt idx="121">
                  <c:v>285.05399999999997</c:v>
                </c:pt>
                <c:pt idx="122">
                  <c:v>284.262</c:v>
                </c:pt>
                <c:pt idx="123">
                  <c:v>288.83300000000003</c:v>
                </c:pt>
                <c:pt idx="124">
                  <c:v>284.95100000000002</c:v>
                </c:pt>
                <c:pt idx="125">
                  <c:v>287.37200000000001</c:v>
                </c:pt>
                <c:pt idx="126">
                  <c:v>290.38499999999999</c:v>
                </c:pt>
                <c:pt idx="127">
                  <c:v>292.64999999999998</c:v>
                </c:pt>
                <c:pt idx="128">
                  <c:v>288.41000000000003</c:v>
                </c:pt>
                <c:pt idx="129">
                  <c:v>289.57600000000002</c:v>
                </c:pt>
                <c:pt idx="130">
                  <c:v>291.48399999999998</c:v>
                </c:pt>
                <c:pt idx="131">
                  <c:v>293.947</c:v>
                </c:pt>
                <c:pt idx="132">
                  <c:v>295.24799999999999</c:v>
                </c:pt>
                <c:pt idx="133">
                  <c:v>291.16699999999997</c:v>
                </c:pt>
                <c:pt idx="134">
                  <c:v>296.32499999999999</c:v>
                </c:pt>
                <c:pt idx="135">
                  <c:v>295.60000000000002</c:v>
                </c:pt>
                <c:pt idx="136">
                  <c:v>296.41000000000003</c:v>
                </c:pt>
                <c:pt idx="137">
                  <c:v>299.62599999999998</c:v>
                </c:pt>
                <c:pt idx="138">
                  <c:v>302.74700000000001</c:v>
                </c:pt>
                <c:pt idx="139">
                  <c:v>307.80900000000003</c:v>
                </c:pt>
                <c:pt idx="140">
                  <c:v>305.93299999999999</c:v>
                </c:pt>
                <c:pt idx="141">
                  <c:v>304.80900000000003</c:v>
                </c:pt>
                <c:pt idx="142">
                  <c:v>308.52699999999999</c:v>
                </c:pt>
                <c:pt idx="143">
                  <c:v>307.40699999999998</c:v>
                </c:pt>
                <c:pt idx="144">
                  <c:v>309.25400000000002</c:v>
                </c:pt>
                <c:pt idx="145">
                  <c:v>311.39299999999997</c:v>
                </c:pt>
                <c:pt idx="146">
                  <c:v>316.91199999999998</c:v>
                </c:pt>
                <c:pt idx="147">
                  <c:v>313.512</c:v>
                </c:pt>
                <c:pt idx="148">
                  <c:v>318.964</c:v>
                </c:pt>
                <c:pt idx="149">
                  <c:v>314.95800000000003</c:v>
                </c:pt>
                <c:pt idx="150">
                  <c:v>318.54899999999998</c:v>
                </c:pt>
                <c:pt idx="151">
                  <c:v>318.97699999999998</c:v>
                </c:pt>
                <c:pt idx="152">
                  <c:v>324.56900000000002</c:v>
                </c:pt>
                <c:pt idx="153">
                  <c:v>326.74</c:v>
                </c:pt>
                <c:pt idx="154">
                  <c:v>327.83600000000001</c:v>
                </c:pt>
                <c:pt idx="155">
                  <c:v>331.87400000000002</c:v>
                </c:pt>
                <c:pt idx="156">
                  <c:v>328.69600000000003</c:v>
                </c:pt>
                <c:pt idx="157">
                  <c:v>333.02600000000001</c:v>
                </c:pt>
                <c:pt idx="158">
                  <c:v>333.58100000000002</c:v>
                </c:pt>
                <c:pt idx="159">
                  <c:v>336.58300000000003</c:v>
                </c:pt>
                <c:pt idx="160">
                  <c:v>334.52199999999999</c:v>
                </c:pt>
                <c:pt idx="161">
                  <c:v>343.99799999999999</c:v>
                </c:pt>
                <c:pt idx="162">
                  <c:v>346.57600000000002</c:v>
                </c:pt>
                <c:pt idx="163">
                  <c:v>343.30700000000002</c:v>
                </c:pt>
                <c:pt idx="164">
                  <c:v>343.95600000000002</c:v>
                </c:pt>
                <c:pt idx="165">
                  <c:v>344.09699999999998</c:v>
                </c:pt>
                <c:pt idx="166">
                  <c:v>347.32499999999999</c:v>
                </c:pt>
                <c:pt idx="167">
                  <c:v>347.40499999999997</c:v>
                </c:pt>
                <c:pt idx="168">
                  <c:v>357.33100000000002</c:v>
                </c:pt>
                <c:pt idx="169">
                  <c:v>354.70600000000002</c:v>
                </c:pt>
                <c:pt idx="170">
                  <c:v>355.66500000000002</c:v>
                </c:pt>
                <c:pt idx="171">
                  <c:v>357.423</c:v>
                </c:pt>
                <c:pt idx="172">
                  <c:v>356.70400000000001</c:v>
                </c:pt>
                <c:pt idx="173">
                  <c:v>357.87900000000002</c:v>
                </c:pt>
                <c:pt idx="174">
                  <c:v>359.00599999999997</c:v>
                </c:pt>
                <c:pt idx="175">
                  <c:v>360.69099999999997</c:v>
                </c:pt>
                <c:pt idx="176">
                  <c:v>358.96100000000001</c:v>
                </c:pt>
                <c:pt idx="177">
                  <c:v>358.46199999999999</c:v>
                </c:pt>
                <c:pt idx="178">
                  <c:v>359.26600000000002</c:v>
                </c:pt>
                <c:pt idx="179">
                  <c:v>363.73</c:v>
                </c:pt>
                <c:pt idx="180">
                  <c:v>363.61599999999999</c:v>
                </c:pt>
                <c:pt idx="181">
                  <c:v>364.00599999999997</c:v>
                </c:pt>
                <c:pt idx="182">
                  <c:v>367.15800000000002</c:v>
                </c:pt>
                <c:pt idx="183">
                  <c:v>366.18700000000001</c:v>
                </c:pt>
                <c:pt idx="184">
                  <c:v>370.93400000000003</c:v>
                </c:pt>
                <c:pt idx="185">
                  <c:v>368.154</c:v>
                </c:pt>
                <c:pt idx="186">
                  <c:v>369.61399999999998</c:v>
                </c:pt>
                <c:pt idx="187">
                  <c:v>371.358</c:v>
                </c:pt>
                <c:pt idx="188">
                  <c:v>372.86900000000003</c:v>
                </c:pt>
                <c:pt idx="189">
                  <c:v>375.28899999999999</c:v>
                </c:pt>
                <c:pt idx="190">
                  <c:v>378.86</c:v>
                </c:pt>
                <c:pt idx="191">
                  <c:v>374.298</c:v>
                </c:pt>
                <c:pt idx="192">
                  <c:v>375.23599999999999</c:v>
                </c:pt>
                <c:pt idx="193">
                  <c:v>371.83300000000003</c:v>
                </c:pt>
                <c:pt idx="194">
                  <c:v>372.745</c:v>
                </c:pt>
                <c:pt idx="195">
                  <c:v>372.572</c:v>
                </c:pt>
                <c:pt idx="196">
                  <c:v>376.036</c:v>
                </c:pt>
                <c:pt idx="197">
                  <c:v>376.45499999999998</c:v>
                </c:pt>
                <c:pt idx="198">
                  <c:v>375.03800000000001</c:v>
                </c:pt>
                <c:pt idx="199">
                  <c:v>372.28399999999999</c:v>
                </c:pt>
                <c:pt idx="200">
                  <c:v>366.72899999999998</c:v>
                </c:pt>
                <c:pt idx="201">
                  <c:v>352.95</c:v>
                </c:pt>
                <c:pt idx="202">
                  <c:v>339.35</c:v>
                </c:pt>
                <c:pt idx="203">
                  <c:v>332.09100000000001</c:v>
                </c:pt>
                <c:pt idx="204">
                  <c:v>336.92899999999997</c:v>
                </c:pt>
                <c:pt idx="205">
                  <c:v>335.57600000000002</c:v>
                </c:pt>
                <c:pt idx="206">
                  <c:v>329.74700000000001</c:v>
                </c:pt>
                <c:pt idx="207">
                  <c:v>331.35199999999998</c:v>
                </c:pt>
                <c:pt idx="208">
                  <c:v>334.25599999999997</c:v>
                </c:pt>
                <c:pt idx="209">
                  <c:v>339.88299999999998</c:v>
                </c:pt>
                <c:pt idx="210">
                  <c:v>340.517</c:v>
                </c:pt>
                <c:pt idx="211">
                  <c:v>346.66800000000001</c:v>
                </c:pt>
                <c:pt idx="212">
                  <c:v>338.50700000000001</c:v>
                </c:pt>
                <c:pt idx="213">
                  <c:v>341.654</c:v>
                </c:pt>
                <c:pt idx="214">
                  <c:v>344.375</c:v>
                </c:pt>
                <c:pt idx="215">
                  <c:v>346.072</c:v>
                </c:pt>
                <c:pt idx="216">
                  <c:v>345.959</c:v>
                </c:pt>
                <c:pt idx="217">
                  <c:v>346.89499999999998</c:v>
                </c:pt>
                <c:pt idx="218">
                  <c:v>354.37900000000002</c:v>
                </c:pt>
                <c:pt idx="219">
                  <c:v>357.36500000000001</c:v>
                </c:pt>
                <c:pt idx="220">
                  <c:v>354.29899999999998</c:v>
                </c:pt>
                <c:pt idx="221">
                  <c:v>353.76299999999998</c:v>
                </c:pt>
                <c:pt idx="222">
                  <c:v>354.66500000000002</c:v>
                </c:pt>
                <c:pt idx="223">
                  <c:v>356.81</c:v>
                </c:pt>
                <c:pt idx="224">
                  <c:v>359.46499999999997</c:v>
                </c:pt>
                <c:pt idx="225">
                  <c:v>363.34</c:v>
                </c:pt>
                <c:pt idx="226">
                  <c:v>367.45499999999998</c:v>
                </c:pt>
                <c:pt idx="227">
                  <c:v>369.13499999999999</c:v>
                </c:pt>
                <c:pt idx="228">
                  <c:v>372.05700000000002</c:v>
                </c:pt>
                <c:pt idx="229">
                  <c:v>375.09199999999998</c:v>
                </c:pt>
                <c:pt idx="230">
                  <c:v>378.58199999999999</c:v>
                </c:pt>
                <c:pt idx="231">
                  <c:v>380.50799999999998</c:v>
                </c:pt>
                <c:pt idx="232">
                  <c:v>380.35300000000001</c:v>
                </c:pt>
                <c:pt idx="233">
                  <c:v>383.14</c:v>
                </c:pt>
                <c:pt idx="234">
                  <c:v>382.88900000000001</c:v>
                </c:pt>
                <c:pt idx="235">
                  <c:v>384.00599999999997</c:v>
                </c:pt>
                <c:pt idx="236">
                  <c:v>387.50900000000001</c:v>
                </c:pt>
                <c:pt idx="237">
                  <c:v>390.08600000000001</c:v>
                </c:pt>
                <c:pt idx="238">
                  <c:v>391.541</c:v>
                </c:pt>
                <c:pt idx="239">
                  <c:v>391.608</c:v>
                </c:pt>
                <c:pt idx="240">
                  <c:v>395.72</c:v>
                </c:pt>
                <c:pt idx="241">
                  <c:v>400.32900000000001</c:v>
                </c:pt>
                <c:pt idx="242">
                  <c:v>401.661</c:v>
                </c:pt>
                <c:pt idx="243">
                  <c:v>400.214</c:v>
                </c:pt>
                <c:pt idx="244">
                  <c:v>399.33100000000002</c:v>
                </c:pt>
                <c:pt idx="245">
                  <c:v>395.58499999999998</c:v>
                </c:pt>
                <c:pt idx="246">
                  <c:v>397.56700000000001</c:v>
                </c:pt>
                <c:pt idx="247">
                  <c:v>402.16199999999998</c:v>
                </c:pt>
                <c:pt idx="248">
                  <c:v>405.55500000000001</c:v>
                </c:pt>
                <c:pt idx="249">
                  <c:v>405.69900000000001</c:v>
                </c:pt>
                <c:pt idx="250">
                  <c:v>407.39600000000002</c:v>
                </c:pt>
                <c:pt idx="251">
                  <c:v>409.02600000000001</c:v>
                </c:pt>
                <c:pt idx="252">
                  <c:v>412.15499999999997</c:v>
                </c:pt>
                <c:pt idx="253">
                  <c:v>417.15899999999999</c:v>
                </c:pt>
                <c:pt idx="254">
                  <c:v>414.09199999999998</c:v>
                </c:pt>
                <c:pt idx="255">
                  <c:v>412.23700000000002</c:v>
                </c:pt>
                <c:pt idx="256">
                  <c:v>414.30900000000003</c:v>
                </c:pt>
                <c:pt idx="257">
                  <c:v>415.74200000000002</c:v>
                </c:pt>
                <c:pt idx="258">
                  <c:v>418.60399999999998</c:v>
                </c:pt>
                <c:pt idx="259">
                  <c:v>417.64400000000001</c:v>
                </c:pt>
                <c:pt idx="260">
                  <c:v>417.84899999999999</c:v>
                </c:pt>
                <c:pt idx="261">
                  <c:v>419.59899999999999</c:v>
                </c:pt>
                <c:pt idx="262">
                  <c:v>420.65800000000002</c:v>
                </c:pt>
                <c:pt idx="263">
                  <c:v>423.36200000000002</c:v>
                </c:pt>
                <c:pt idx="264">
                  <c:v>418.947</c:v>
                </c:pt>
                <c:pt idx="265">
                  <c:v>425.005</c:v>
                </c:pt>
                <c:pt idx="266">
                  <c:v>429.65800000000002</c:v>
                </c:pt>
                <c:pt idx="267">
                  <c:v>433.82600000000002</c:v>
                </c:pt>
                <c:pt idx="268">
                  <c:v>434.64</c:v>
                </c:pt>
                <c:pt idx="269">
                  <c:v>435.81599999999997</c:v>
                </c:pt>
                <c:pt idx="270">
                  <c:v>436.44200000000001</c:v>
                </c:pt>
                <c:pt idx="271">
                  <c:v>439.68</c:v>
                </c:pt>
                <c:pt idx="272">
                  <c:v>438.84199999999998</c:v>
                </c:pt>
                <c:pt idx="273">
                  <c:v>440.16399999999999</c:v>
                </c:pt>
                <c:pt idx="274">
                  <c:v>441.536</c:v>
                </c:pt>
                <c:pt idx="275">
                  <c:v>439.077</c:v>
                </c:pt>
                <c:pt idx="276">
                  <c:v>436.48200000000003</c:v>
                </c:pt>
                <c:pt idx="277">
                  <c:v>435.84699999999998</c:v>
                </c:pt>
                <c:pt idx="278">
                  <c:v>442.48700000000002</c:v>
                </c:pt>
                <c:pt idx="279">
                  <c:v>443.09500000000003</c:v>
                </c:pt>
                <c:pt idx="280">
                  <c:v>446.529</c:v>
                </c:pt>
                <c:pt idx="281">
                  <c:v>447.34300000000002</c:v>
                </c:pt>
                <c:pt idx="282">
                  <c:v>450.35</c:v>
                </c:pt>
                <c:pt idx="283">
                  <c:v>450.52100000000002</c:v>
                </c:pt>
                <c:pt idx="284">
                  <c:v>448.63499999999999</c:v>
                </c:pt>
                <c:pt idx="285">
                  <c:v>447.262</c:v>
                </c:pt>
                <c:pt idx="286">
                  <c:v>449.12099999999998</c:v>
                </c:pt>
                <c:pt idx="287">
                  <c:v>450.79199999999997</c:v>
                </c:pt>
                <c:pt idx="288">
                  <c:v>447.79399999999998</c:v>
                </c:pt>
                <c:pt idx="289">
                  <c:v>452.34199999999998</c:v>
                </c:pt>
                <c:pt idx="290">
                  <c:v>450.83</c:v>
                </c:pt>
                <c:pt idx="291">
                  <c:v>452.43</c:v>
                </c:pt>
                <c:pt idx="292">
                  <c:v>454.44299999999998</c:v>
                </c:pt>
                <c:pt idx="293">
                  <c:v>459.05200000000002</c:v>
                </c:pt>
                <c:pt idx="294">
                  <c:v>458.06</c:v>
                </c:pt>
                <c:pt idx="295">
                  <c:v>458.77100000000002</c:v>
                </c:pt>
                <c:pt idx="296">
                  <c:v>461.32400000000001</c:v>
                </c:pt>
                <c:pt idx="297">
                  <c:v>462.77</c:v>
                </c:pt>
                <c:pt idx="298">
                  <c:v>462.40699999999998</c:v>
                </c:pt>
                <c:pt idx="299">
                  <c:v>468.06099999999998</c:v>
                </c:pt>
                <c:pt idx="300">
                  <c:v>473.48399999999998</c:v>
                </c:pt>
                <c:pt idx="301">
                  <c:v>472.995</c:v>
                </c:pt>
                <c:pt idx="302">
                  <c:v>471.99900000000002</c:v>
                </c:pt>
                <c:pt idx="303">
                  <c:v>474.363</c:v>
                </c:pt>
                <c:pt idx="304">
                  <c:v>472.01</c:v>
                </c:pt>
                <c:pt idx="305">
                  <c:v>473.76799999999997</c:v>
                </c:pt>
                <c:pt idx="306">
                  <c:v>473.959</c:v>
                </c:pt>
                <c:pt idx="307">
                  <c:v>474.70299999999997</c:v>
                </c:pt>
                <c:pt idx="308">
                  <c:v>484.38499999999999</c:v>
                </c:pt>
                <c:pt idx="309">
                  <c:v>485.05900000000003</c:v>
                </c:pt>
                <c:pt idx="310">
                  <c:v>490.00700000000001</c:v>
                </c:pt>
                <c:pt idx="311">
                  <c:v>492.40100000000001</c:v>
                </c:pt>
                <c:pt idx="312">
                  <c:v>491.49200000000002</c:v>
                </c:pt>
                <c:pt idx="313">
                  <c:v>493.75900000000001</c:v>
                </c:pt>
                <c:pt idx="314">
                  <c:v>493.37299999999999</c:v>
                </c:pt>
                <c:pt idx="315">
                  <c:v>495.02499999999998</c:v>
                </c:pt>
                <c:pt idx="316">
                  <c:v>500.71899999999999</c:v>
                </c:pt>
                <c:pt idx="317">
                  <c:v>499.63099999999997</c:v>
                </c:pt>
                <c:pt idx="318">
                  <c:v>502.96199999999999</c:v>
                </c:pt>
                <c:pt idx="319">
                  <c:v>501.91300000000001</c:v>
                </c:pt>
                <c:pt idx="320">
                  <c:v>500.36200000000002</c:v>
                </c:pt>
                <c:pt idx="321">
                  <c:v>506.01</c:v>
                </c:pt>
                <c:pt idx="322">
                  <c:v>506.97300000000001</c:v>
                </c:pt>
                <c:pt idx="323">
                  <c:v>496.59300000000002</c:v>
                </c:pt>
                <c:pt idx="324">
                  <c:v>502.72399999999999</c:v>
                </c:pt>
                <c:pt idx="325">
                  <c:v>502.62700000000001</c:v>
                </c:pt>
                <c:pt idx="326">
                  <c:v>510.32</c:v>
                </c:pt>
                <c:pt idx="327">
                  <c:v>512.32600000000002</c:v>
                </c:pt>
                <c:pt idx="328">
                  <c:v>513.87</c:v>
                </c:pt>
                <c:pt idx="329">
                  <c:v>515.91099999999994</c:v>
                </c:pt>
                <c:pt idx="330">
                  <c:v>519.447</c:v>
                </c:pt>
                <c:pt idx="331">
                  <c:v>521.83299999999997</c:v>
                </c:pt>
                <c:pt idx="332">
                  <c:v>518.60500000000002</c:v>
                </c:pt>
                <c:pt idx="333">
                  <c:v>521.11400000000003</c:v>
                </c:pt>
                <c:pt idx="334">
                  <c:v>522.80499999999995</c:v>
                </c:pt>
                <c:pt idx="335">
                  <c:v>523.86199999999997</c:v>
                </c:pt>
                <c:pt idx="336">
                  <c:v>526.92999999999995</c:v>
                </c:pt>
                <c:pt idx="337">
                  <c:v>525.80999999999995</c:v>
                </c:pt>
                <c:pt idx="338">
                  <c:v>480.40699999999998</c:v>
                </c:pt>
                <c:pt idx="339">
                  <c:v>409.94200000000001</c:v>
                </c:pt>
                <c:pt idx="340">
                  <c:v>484.339</c:v>
                </c:pt>
                <c:pt idx="341">
                  <c:v>526.86</c:v>
                </c:pt>
                <c:pt idx="342">
                  <c:v>534.29499999999996</c:v>
                </c:pt>
                <c:pt idx="343">
                  <c:v>538.64599999999996</c:v>
                </c:pt>
                <c:pt idx="344">
                  <c:v>549.52800000000002</c:v>
                </c:pt>
                <c:pt idx="345">
                  <c:v>550.03800000000001</c:v>
                </c:pt>
                <c:pt idx="346">
                  <c:v>542.58299999999997</c:v>
                </c:pt>
                <c:pt idx="347">
                  <c:v>535.97199999999998</c:v>
                </c:pt>
                <c:pt idx="348">
                  <c:v>576.46600000000001</c:v>
                </c:pt>
                <c:pt idx="349">
                  <c:v>559.97</c:v>
                </c:pt>
                <c:pt idx="350">
                  <c:v>619.78700000000003</c:v>
                </c:pt>
                <c:pt idx="351">
                  <c:v>619.923</c:v>
                </c:pt>
              </c:numCache>
            </c:numRef>
          </c:val>
          <c:extLst>
            <c:ext xmlns:c16="http://schemas.microsoft.com/office/drawing/2014/chart" uri="{C3380CC4-5D6E-409C-BE32-E72D297353CC}">
              <c16:uniqueId val="{00000000-866C-1C42-B666-2619450FBE72}"/>
            </c:ext>
          </c:extLst>
        </c:ser>
        <c:dLbls>
          <c:showLegendKey val="0"/>
          <c:showVal val="0"/>
          <c:showCatName val="0"/>
          <c:showSerName val="0"/>
          <c:showPercent val="0"/>
          <c:showBubbleSize val="0"/>
        </c:dLbls>
        <c:gapWidth val="219"/>
        <c:overlap val="-27"/>
        <c:axId val="379964928"/>
        <c:axId val="379961792"/>
      </c:barChart>
      <c:dateAx>
        <c:axId val="379964928"/>
        <c:scaling>
          <c:orientation val="minMax"/>
          <c:min val="36617"/>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379961792"/>
        <c:crosses val="autoZero"/>
        <c:auto val="1"/>
        <c:lblOffset val="100"/>
        <c:baseTimeUnit val="months"/>
        <c:majorUnit val="6"/>
        <c:majorTimeUnit val="months"/>
      </c:dateAx>
      <c:valAx>
        <c:axId val="379961792"/>
        <c:scaling>
          <c:orientation val="minMax"/>
          <c:min val="2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379964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528308014528492"/>
          <c:y val="1.63934426229508E-2"/>
          <c:w val="0.51265252591532129"/>
          <c:h val="0.85060126859142604"/>
        </c:manualLayout>
      </c:layout>
      <c:barChart>
        <c:barDir val="bar"/>
        <c:grouping val="clustered"/>
        <c:varyColors val="0"/>
        <c:ser>
          <c:idx val="0"/>
          <c:order val="0"/>
          <c:tx>
            <c:strRef>
              <c:f>Sheet1!$B$1</c:f>
              <c:strCache>
                <c:ptCount val="1"/>
                <c:pt idx="0">
                  <c:v>Series 1</c:v>
                </c:pt>
              </c:strCache>
            </c:strRef>
          </c:tx>
          <c:spPr>
            <a:solidFill>
              <a:srgbClr val="C00000"/>
            </a:solidFill>
            <a:ln>
              <a:solidFill>
                <a:srgbClr val="FF0000"/>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Food Services &amp; Drinking Places</c:v>
                </c:pt>
                <c:pt idx="1">
                  <c:v>Electronics &amp; Appliance Stores</c:v>
                </c:pt>
                <c:pt idx="2">
                  <c:v>Clothing &amp; Clothing Accessories Stores</c:v>
                </c:pt>
                <c:pt idx="3">
                  <c:v>Health &amp; Personal Care Stores</c:v>
                </c:pt>
                <c:pt idx="4">
                  <c:v>General Merchandise Stores</c:v>
                </c:pt>
                <c:pt idx="5">
                  <c:v>Gasoline Stations</c:v>
                </c:pt>
                <c:pt idx="6">
                  <c:v>Food &amp; Beverage Stores</c:v>
                </c:pt>
                <c:pt idx="7">
                  <c:v>Miscellaneous Store Retailers</c:v>
                </c:pt>
                <c:pt idx="8">
                  <c:v>Furniture &amp; Home Furn. Stores</c:v>
                </c:pt>
                <c:pt idx="9">
                  <c:v>Building Material &amp; Garden Supplies Dealers</c:v>
                </c:pt>
                <c:pt idx="10">
                  <c:v>Internet, etc. Retailers</c:v>
                </c:pt>
                <c:pt idx="11">
                  <c:v>Motor Vehicle &amp; Parts Dealers</c:v>
                </c:pt>
                <c:pt idx="12">
                  <c:v>Sporting Goods, Hobby, Book &amp; Music Stores</c:v>
                </c:pt>
              </c:strCache>
            </c:strRef>
          </c:cat>
          <c:val>
            <c:numRef>
              <c:f>Sheet1!$B$2:$B$14</c:f>
              <c:numCache>
                <c:formatCode>0.0%</c:formatCode>
                <c:ptCount val="13"/>
                <c:pt idx="0">
                  <c:v>-6.4022055444937775E-3</c:v>
                </c:pt>
                <c:pt idx="1">
                  <c:v>5.2303083260516692E-2</c:v>
                </c:pt>
                <c:pt idx="2">
                  <c:v>6.1483556198048461E-2</c:v>
                </c:pt>
                <c:pt idx="3">
                  <c:v>7.4439134474976854E-2</c:v>
                </c:pt>
                <c:pt idx="4">
                  <c:v>9.4803874172737501E-2</c:v>
                </c:pt>
                <c:pt idx="5">
                  <c:v>0.11640943506115309</c:v>
                </c:pt>
                <c:pt idx="6">
                  <c:v>0.13686451873610928</c:v>
                </c:pt>
                <c:pt idx="7">
                  <c:v>0.14794149970411707</c:v>
                </c:pt>
                <c:pt idx="8">
                  <c:v>0.21837602611017704</c:v>
                </c:pt>
                <c:pt idx="9">
                  <c:v>0.26984686829497684</c:v>
                </c:pt>
                <c:pt idx="10">
                  <c:v>0.27310857292135315</c:v>
                </c:pt>
                <c:pt idx="11">
                  <c:v>0.3170890617918114</c:v>
                </c:pt>
                <c:pt idx="12">
                  <c:v>0.4423942394239424</c:v>
                </c:pt>
              </c:numCache>
            </c:numRef>
          </c:val>
          <c:extLst>
            <c:ext xmlns:c16="http://schemas.microsoft.com/office/drawing/2014/chart" uri="{C3380CC4-5D6E-409C-BE32-E72D297353CC}">
              <c16:uniqueId val="{00000000-B643-6642-ADAB-0BBF3D7DEA95}"/>
            </c:ext>
          </c:extLst>
        </c:ser>
        <c:dLbls>
          <c:showLegendKey val="0"/>
          <c:showVal val="0"/>
          <c:showCatName val="0"/>
          <c:showSerName val="0"/>
          <c:showPercent val="0"/>
          <c:showBubbleSize val="0"/>
        </c:dLbls>
        <c:gapWidth val="150"/>
        <c:axId val="506544784"/>
        <c:axId val="493352368"/>
      </c:barChart>
      <c:catAx>
        <c:axId val="506544784"/>
        <c:scaling>
          <c:orientation val="minMax"/>
        </c:scaling>
        <c:delete val="0"/>
        <c:axPos val="l"/>
        <c:numFmt formatCode="General" sourceLinked="0"/>
        <c:majorTickMark val="none"/>
        <c:minorTickMark val="none"/>
        <c:tickLblPos val="low"/>
        <c:crossAx val="493352368"/>
        <c:crosses val="autoZero"/>
        <c:auto val="1"/>
        <c:lblAlgn val="ctr"/>
        <c:lblOffset val="100"/>
        <c:noMultiLvlLbl val="0"/>
      </c:catAx>
      <c:valAx>
        <c:axId val="493352368"/>
        <c:scaling>
          <c:orientation val="minMax"/>
          <c:max val="0.5"/>
        </c:scaling>
        <c:delete val="0"/>
        <c:axPos val="b"/>
        <c:title>
          <c:tx>
            <c:rich>
              <a:bodyPr/>
              <a:lstStyle/>
              <a:p>
                <a:pPr algn="ctr" rtl="0">
                  <a:defRPr/>
                </a:pPr>
                <a:r>
                  <a:rPr lang="en-US" dirty="0"/>
                  <a:t>% change</a:t>
                </a:r>
              </a:p>
            </c:rich>
          </c:tx>
          <c:overlay val="0"/>
        </c:title>
        <c:numFmt formatCode="0%" sourceLinked="0"/>
        <c:majorTickMark val="out"/>
        <c:minorTickMark val="none"/>
        <c:tickLblPos val="nextTo"/>
        <c:crossAx val="506544784"/>
        <c:crosses val="autoZero"/>
        <c:crossBetween val="between"/>
        <c:majorUnit val="0.2"/>
        <c:minorUnit val="6.0000000000000001E-3"/>
      </c:valAx>
    </c:plotArea>
    <c:plotVisOnly val="1"/>
    <c:dispBlanksAs val="gap"/>
    <c:showDLblsOverMax val="0"/>
  </c:chart>
  <c:txPr>
    <a:bodyPr/>
    <a:lstStyle/>
    <a:p>
      <a:pPr>
        <a:defRPr sz="1800">
          <a:latin typeface="Constantia"/>
          <a:cs typeface="Constantia"/>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r>
              <a:rPr lang="en-US" dirty="0"/>
              <a:t>% Change in Seated Reservations</a:t>
            </a:r>
          </a:p>
        </c:rich>
      </c:tx>
      <c:layout>
        <c:manualLayout>
          <c:xMode val="edge"/>
          <c:yMode val="edge"/>
          <c:x val="0.33613472321641619"/>
          <c:y val="9.7465886939571145E-3"/>
        </c:manualLayout>
      </c:layout>
      <c:overlay val="1"/>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endParaRPr lang="en-US"/>
        </a:p>
      </c:txPr>
    </c:title>
    <c:autoTitleDeleted val="0"/>
    <c:plotArea>
      <c:layout>
        <c:manualLayout>
          <c:layoutTarget val="inner"/>
          <c:xMode val="edge"/>
          <c:yMode val="edge"/>
          <c:x val="7.3100095442615129E-2"/>
          <c:y val="9.2549999232552083E-2"/>
          <c:w val="0.90901269917017946"/>
          <c:h val="0.71550705284646432"/>
        </c:manualLayout>
      </c:layout>
      <c:lineChart>
        <c:grouping val="standard"/>
        <c:varyColors val="0"/>
        <c:ser>
          <c:idx val="0"/>
          <c:order val="0"/>
          <c:tx>
            <c:strRef>
              <c:f>Sheet1!$B$3</c:f>
              <c:strCache>
                <c:ptCount val="1"/>
                <c:pt idx="0">
                  <c:v>United States</c:v>
                </c:pt>
              </c:strCache>
            </c:strRef>
          </c:tx>
          <c:spPr>
            <a:ln w="41275" cap="rnd">
              <a:solidFill>
                <a:srgbClr val="00B050"/>
              </a:solidFill>
              <a:round/>
            </a:ln>
            <a:effectLst/>
          </c:spPr>
          <c:marker>
            <c:symbol val="none"/>
          </c:marker>
          <c:cat>
            <c:numRef>
              <c:f>Sheet1!$A$4:$A$456</c:f>
              <c:numCache>
                <c:formatCode>m/d/yy</c:formatCode>
                <c:ptCount val="453"/>
                <c:pt idx="0">
                  <c:v>43879</c:v>
                </c:pt>
                <c:pt idx="1">
                  <c:v>43880</c:v>
                </c:pt>
                <c:pt idx="2">
                  <c:v>43881</c:v>
                </c:pt>
                <c:pt idx="3">
                  <c:v>43882</c:v>
                </c:pt>
                <c:pt idx="4">
                  <c:v>43883</c:v>
                </c:pt>
                <c:pt idx="5">
                  <c:v>43884</c:v>
                </c:pt>
                <c:pt idx="6">
                  <c:v>43885</c:v>
                </c:pt>
                <c:pt idx="7">
                  <c:v>43886</c:v>
                </c:pt>
                <c:pt idx="8">
                  <c:v>43887</c:v>
                </c:pt>
                <c:pt idx="9">
                  <c:v>43888</c:v>
                </c:pt>
                <c:pt idx="10">
                  <c:v>43889</c:v>
                </c:pt>
                <c:pt idx="11">
                  <c:v>43890</c:v>
                </c:pt>
                <c:pt idx="12">
                  <c:v>43891</c:v>
                </c:pt>
                <c:pt idx="13">
                  <c:v>43892</c:v>
                </c:pt>
                <c:pt idx="14">
                  <c:v>43893</c:v>
                </c:pt>
                <c:pt idx="15">
                  <c:v>43894</c:v>
                </c:pt>
                <c:pt idx="16">
                  <c:v>43895</c:v>
                </c:pt>
                <c:pt idx="17">
                  <c:v>43896</c:v>
                </c:pt>
                <c:pt idx="18">
                  <c:v>43897</c:v>
                </c:pt>
                <c:pt idx="19">
                  <c:v>43898</c:v>
                </c:pt>
                <c:pt idx="20">
                  <c:v>43899</c:v>
                </c:pt>
                <c:pt idx="21">
                  <c:v>43900</c:v>
                </c:pt>
                <c:pt idx="22">
                  <c:v>43901</c:v>
                </c:pt>
                <c:pt idx="23">
                  <c:v>43902</c:v>
                </c:pt>
                <c:pt idx="24">
                  <c:v>43903</c:v>
                </c:pt>
                <c:pt idx="25">
                  <c:v>43904</c:v>
                </c:pt>
                <c:pt idx="26">
                  <c:v>43905</c:v>
                </c:pt>
                <c:pt idx="27">
                  <c:v>43906</c:v>
                </c:pt>
                <c:pt idx="28">
                  <c:v>43907</c:v>
                </c:pt>
                <c:pt idx="29">
                  <c:v>43908</c:v>
                </c:pt>
                <c:pt idx="30">
                  <c:v>43909</c:v>
                </c:pt>
                <c:pt idx="31">
                  <c:v>43910</c:v>
                </c:pt>
                <c:pt idx="32">
                  <c:v>43911</c:v>
                </c:pt>
                <c:pt idx="33">
                  <c:v>43912</c:v>
                </c:pt>
                <c:pt idx="34">
                  <c:v>43913</c:v>
                </c:pt>
                <c:pt idx="35">
                  <c:v>43914</c:v>
                </c:pt>
                <c:pt idx="36">
                  <c:v>43915</c:v>
                </c:pt>
                <c:pt idx="37">
                  <c:v>43916</c:v>
                </c:pt>
                <c:pt idx="38">
                  <c:v>43917</c:v>
                </c:pt>
                <c:pt idx="39">
                  <c:v>43918</c:v>
                </c:pt>
                <c:pt idx="40">
                  <c:v>43919</c:v>
                </c:pt>
                <c:pt idx="41">
                  <c:v>43920</c:v>
                </c:pt>
                <c:pt idx="42">
                  <c:v>43921</c:v>
                </c:pt>
                <c:pt idx="43">
                  <c:v>43922</c:v>
                </c:pt>
                <c:pt idx="44">
                  <c:v>43923</c:v>
                </c:pt>
                <c:pt idx="45">
                  <c:v>43924</c:v>
                </c:pt>
                <c:pt idx="46">
                  <c:v>43925</c:v>
                </c:pt>
                <c:pt idx="47">
                  <c:v>43926</c:v>
                </c:pt>
                <c:pt idx="48">
                  <c:v>43927</c:v>
                </c:pt>
                <c:pt idx="49">
                  <c:v>43928</c:v>
                </c:pt>
                <c:pt idx="50">
                  <c:v>43929</c:v>
                </c:pt>
                <c:pt idx="51">
                  <c:v>43930</c:v>
                </c:pt>
                <c:pt idx="52">
                  <c:v>43931</c:v>
                </c:pt>
                <c:pt idx="53">
                  <c:v>43932</c:v>
                </c:pt>
                <c:pt idx="54">
                  <c:v>43933</c:v>
                </c:pt>
                <c:pt idx="55">
                  <c:v>43934</c:v>
                </c:pt>
                <c:pt idx="56">
                  <c:v>43935</c:v>
                </c:pt>
                <c:pt idx="57">
                  <c:v>43936</c:v>
                </c:pt>
                <c:pt idx="58">
                  <c:v>43937</c:v>
                </c:pt>
                <c:pt idx="59">
                  <c:v>43938</c:v>
                </c:pt>
                <c:pt idx="60">
                  <c:v>43939</c:v>
                </c:pt>
                <c:pt idx="61">
                  <c:v>43940</c:v>
                </c:pt>
                <c:pt idx="62">
                  <c:v>43941</c:v>
                </c:pt>
                <c:pt idx="63">
                  <c:v>43942</c:v>
                </c:pt>
                <c:pt idx="64">
                  <c:v>43943</c:v>
                </c:pt>
                <c:pt idx="65">
                  <c:v>43944</c:v>
                </c:pt>
                <c:pt idx="66">
                  <c:v>43945</c:v>
                </c:pt>
                <c:pt idx="67">
                  <c:v>43946</c:v>
                </c:pt>
                <c:pt idx="68">
                  <c:v>43947</c:v>
                </c:pt>
                <c:pt idx="69">
                  <c:v>43948</c:v>
                </c:pt>
                <c:pt idx="70">
                  <c:v>43949</c:v>
                </c:pt>
                <c:pt idx="71">
                  <c:v>43950</c:v>
                </c:pt>
                <c:pt idx="72">
                  <c:v>43951</c:v>
                </c:pt>
                <c:pt idx="73">
                  <c:v>43952</c:v>
                </c:pt>
                <c:pt idx="74">
                  <c:v>43953</c:v>
                </c:pt>
                <c:pt idx="75">
                  <c:v>43954</c:v>
                </c:pt>
                <c:pt idx="76">
                  <c:v>43955</c:v>
                </c:pt>
                <c:pt idx="77">
                  <c:v>43956</c:v>
                </c:pt>
                <c:pt idx="78">
                  <c:v>43957</c:v>
                </c:pt>
                <c:pt idx="79">
                  <c:v>43958</c:v>
                </c:pt>
                <c:pt idx="80">
                  <c:v>43959</c:v>
                </c:pt>
                <c:pt idx="81">
                  <c:v>43960</c:v>
                </c:pt>
                <c:pt idx="82">
                  <c:v>43961</c:v>
                </c:pt>
                <c:pt idx="83">
                  <c:v>43962</c:v>
                </c:pt>
                <c:pt idx="84">
                  <c:v>43963</c:v>
                </c:pt>
                <c:pt idx="85">
                  <c:v>43964</c:v>
                </c:pt>
                <c:pt idx="86">
                  <c:v>43965</c:v>
                </c:pt>
                <c:pt idx="87">
                  <c:v>43966</c:v>
                </c:pt>
                <c:pt idx="88">
                  <c:v>43967</c:v>
                </c:pt>
                <c:pt idx="89">
                  <c:v>43968</c:v>
                </c:pt>
                <c:pt idx="90">
                  <c:v>43969</c:v>
                </c:pt>
                <c:pt idx="91">
                  <c:v>43970</c:v>
                </c:pt>
                <c:pt idx="92">
                  <c:v>43971</c:v>
                </c:pt>
                <c:pt idx="93">
                  <c:v>43972</c:v>
                </c:pt>
                <c:pt idx="94">
                  <c:v>43973</c:v>
                </c:pt>
                <c:pt idx="95">
                  <c:v>43974</c:v>
                </c:pt>
                <c:pt idx="96">
                  <c:v>43975</c:v>
                </c:pt>
                <c:pt idx="97">
                  <c:v>43976</c:v>
                </c:pt>
                <c:pt idx="98">
                  <c:v>43977</c:v>
                </c:pt>
                <c:pt idx="99">
                  <c:v>43978</c:v>
                </c:pt>
                <c:pt idx="100">
                  <c:v>43979</c:v>
                </c:pt>
                <c:pt idx="101">
                  <c:v>43980</c:v>
                </c:pt>
                <c:pt idx="102">
                  <c:v>43981</c:v>
                </c:pt>
                <c:pt idx="103">
                  <c:v>43982</c:v>
                </c:pt>
                <c:pt idx="104">
                  <c:v>43983</c:v>
                </c:pt>
                <c:pt idx="105">
                  <c:v>43984</c:v>
                </c:pt>
                <c:pt idx="106">
                  <c:v>43985</c:v>
                </c:pt>
                <c:pt idx="107">
                  <c:v>43986</c:v>
                </c:pt>
                <c:pt idx="108">
                  <c:v>43987</c:v>
                </c:pt>
                <c:pt idx="109">
                  <c:v>43988</c:v>
                </c:pt>
                <c:pt idx="110">
                  <c:v>43989</c:v>
                </c:pt>
                <c:pt idx="111">
                  <c:v>43990</c:v>
                </c:pt>
                <c:pt idx="112">
                  <c:v>43991</c:v>
                </c:pt>
                <c:pt idx="113">
                  <c:v>43992</c:v>
                </c:pt>
                <c:pt idx="114">
                  <c:v>43993</c:v>
                </c:pt>
                <c:pt idx="115">
                  <c:v>43994</c:v>
                </c:pt>
                <c:pt idx="116">
                  <c:v>43995</c:v>
                </c:pt>
                <c:pt idx="117">
                  <c:v>43996</c:v>
                </c:pt>
                <c:pt idx="118">
                  <c:v>43997</c:v>
                </c:pt>
                <c:pt idx="119">
                  <c:v>43998</c:v>
                </c:pt>
                <c:pt idx="120">
                  <c:v>43999</c:v>
                </c:pt>
                <c:pt idx="121">
                  <c:v>44000</c:v>
                </c:pt>
                <c:pt idx="122">
                  <c:v>44001</c:v>
                </c:pt>
                <c:pt idx="123">
                  <c:v>44002</c:v>
                </c:pt>
                <c:pt idx="124">
                  <c:v>44003</c:v>
                </c:pt>
                <c:pt idx="125">
                  <c:v>44004</c:v>
                </c:pt>
                <c:pt idx="126">
                  <c:v>44005</c:v>
                </c:pt>
                <c:pt idx="127">
                  <c:v>44006</c:v>
                </c:pt>
                <c:pt idx="128">
                  <c:v>44007</c:v>
                </c:pt>
                <c:pt idx="129">
                  <c:v>44008</c:v>
                </c:pt>
                <c:pt idx="130">
                  <c:v>44009</c:v>
                </c:pt>
                <c:pt idx="131">
                  <c:v>44010</c:v>
                </c:pt>
                <c:pt idx="132">
                  <c:v>44011</c:v>
                </c:pt>
                <c:pt idx="133">
                  <c:v>44012</c:v>
                </c:pt>
                <c:pt idx="134">
                  <c:v>44013</c:v>
                </c:pt>
                <c:pt idx="135">
                  <c:v>44014</c:v>
                </c:pt>
                <c:pt idx="136">
                  <c:v>44015</c:v>
                </c:pt>
                <c:pt idx="137">
                  <c:v>44016</c:v>
                </c:pt>
                <c:pt idx="138">
                  <c:v>44017</c:v>
                </c:pt>
                <c:pt idx="139">
                  <c:v>44018</c:v>
                </c:pt>
                <c:pt idx="140">
                  <c:v>44019</c:v>
                </c:pt>
                <c:pt idx="141">
                  <c:v>44020</c:v>
                </c:pt>
                <c:pt idx="142">
                  <c:v>44021</c:v>
                </c:pt>
                <c:pt idx="143">
                  <c:v>44022</c:v>
                </c:pt>
                <c:pt idx="144">
                  <c:v>44023</c:v>
                </c:pt>
                <c:pt idx="145">
                  <c:v>44024</c:v>
                </c:pt>
                <c:pt idx="146">
                  <c:v>44025</c:v>
                </c:pt>
                <c:pt idx="147">
                  <c:v>44026</c:v>
                </c:pt>
                <c:pt idx="148">
                  <c:v>44027</c:v>
                </c:pt>
                <c:pt idx="149">
                  <c:v>44028</c:v>
                </c:pt>
                <c:pt idx="150">
                  <c:v>44029</c:v>
                </c:pt>
                <c:pt idx="151">
                  <c:v>44030</c:v>
                </c:pt>
                <c:pt idx="152">
                  <c:v>44031</c:v>
                </c:pt>
                <c:pt idx="153">
                  <c:v>44032</c:v>
                </c:pt>
                <c:pt idx="154">
                  <c:v>44033</c:v>
                </c:pt>
                <c:pt idx="155">
                  <c:v>44034</c:v>
                </c:pt>
                <c:pt idx="156">
                  <c:v>44035</c:v>
                </c:pt>
                <c:pt idx="157">
                  <c:v>44036</c:v>
                </c:pt>
                <c:pt idx="158">
                  <c:v>44037</c:v>
                </c:pt>
                <c:pt idx="159">
                  <c:v>44038</c:v>
                </c:pt>
                <c:pt idx="160">
                  <c:v>44039</c:v>
                </c:pt>
                <c:pt idx="161">
                  <c:v>44040</c:v>
                </c:pt>
                <c:pt idx="162">
                  <c:v>44041</c:v>
                </c:pt>
                <c:pt idx="163">
                  <c:v>44042</c:v>
                </c:pt>
                <c:pt idx="164">
                  <c:v>44043</c:v>
                </c:pt>
                <c:pt idx="165">
                  <c:v>44044</c:v>
                </c:pt>
                <c:pt idx="166">
                  <c:v>44045</c:v>
                </c:pt>
                <c:pt idx="167">
                  <c:v>44046</c:v>
                </c:pt>
                <c:pt idx="168">
                  <c:v>44047</c:v>
                </c:pt>
                <c:pt idx="169">
                  <c:v>44048</c:v>
                </c:pt>
                <c:pt idx="170">
                  <c:v>44049</c:v>
                </c:pt>
                <c:pt idx="171">
                  <c:v>44050</c:v>
                </c:pt>
                <c:pt idx="172">
                  <c:v>44051</c:v>
                </c:pt>
                <c:pt idx="173">
                  <c:v>44052</c:v>
                </c:pt>
                <c:pt idx="174">
                  <c:v>44053</c:v>
                </c:pt>
                <c:pt idx="175">
                  <c:v>44054</c:v>
                </c:pt>
                <c:pt idx="176">
                  <c:v>44055</c:v>
                </c:pt>
                <c:pt idx="177">
                  <c:v>44056</c:v>
                </c:pt>
                <c:pt idx="178">
                  <c:v>44057</c:v>
                </c:pt>
                <c:pt idx="179">
                  <c:v>44058</c:v>
                </c:pt>
                <c:pt idx="180">
                  <c:v>44059</c:v>
                </c:pt>
                <c:pt idx="181">
                  <c:v>44060</c:v>
                </c:pt>
                <c:pt idx="182">
                  <c:v>44061</c:v>
                </c:pt>
                <c:pt idx="183">
                  <c:v>44062</c:v>
                </c:pt>
                <c:pt idx="184">
                  <c:v>44063</c:v>
                </c:pt>
                <c:pt idx="185">
                  <c:v>44064</c:v>
                </c:pt>
                <c:pt idx="186">
                  <c:v>44065</c:v>
                </c:pt>
                <c:pt idx="187">
                  <c:v>44066</c:v>
                </c:pt>
                <c:pt idx="188">
                  <c:v>44067</c:v>
                </c:pt>
                <c:pt idx="189">
                  <c:v>44068</c:v>
                </c:pt>
                <c:pt idx="190">
                  <c:v>44069</c:v>
                </c:pt>
                <c:pt idx="191">
                  <c:v>44070</c:v>
                </c:pt>
                <c:pt idx="192">
                  <c:v>44071</c:v>
                </c:pt>
                <c:pt idx="193">
                  <c:v>44072</c:v>
                </c:pt>
                <c:pt idx="194">
                  <c:v>44073</c:v>
                </c:pt>
                <c:pt idx="195">
                  <c:v>44074</c:v>
                </c:pt>
                <c:pt idx="196">
                  <c:v>44075</c:v>
                </c:pt>
                <c:pt idx="197">
                  <c:v>44076</c:v>
                </c:pt>
                <c:pt idx="198">
                  <c:v>44077</c:v>
                </c:pt>
                <c:pt idx="199">
                  <c:v>44078</c:v>
                </c:pt>
                <c:pt idx="200">
                  <c:v>44079</c:v>
                </c:pt>
                <c:pt idx="201">
                  <c:v>44080</c:v>
                </c:pt>
                <c:pt idx="202">
                  <c:v>44081</c:v>
                </c:pt>
                <c:pt idx="203">
                  <c:v>44082</c:v>
                </c:pt>
                <c:pt idx="204">
                  <c:v>44083</c:v>
                </c:pt>
                <c:pt idx="205">
                  <c:v>44084</c:v>
                </c:pt>
                <c:pt idx="206">
                  <c:v>44085</c:v>
                </c:pt>
                <c:pt idx="207">
                  <c:v>44086</c:v>
                </c:pt>
                <c:pt idx="208">
                  <c:v>44087</c:v>
                </c:pt>
                <c:pt idx="209">
                  <c:v>44088</c:v>
                </c:pt>
                <c:pt idx="210">
                  <c:v>44089</c:v>
                </c:pt>
                <c:pt idx="211">
                  <c:v>44090</c:v>
                </c:pt>
                <c:pt idx="212">
                  <c:v>44091</c:v>
                </c:pt>
                <c:pt idx="213">
                  <c:v>44092</c:v>
                </c:pt>
                <c:pt idx="214">
                  <c:v>44093</c:v>
                </c:pt>
                <c:pt idx="215">
                  <c:v>44094</c:v>
                </c:pt>
                <c:pt idx="216">
                  <c:v>44095</c:v>
                </c:pt>
                <c:pt idx="217">
                  <c:v>44096</c:v>
                </c:pt>
                <c:pt idx="218">
                  <c:v>44097</c:v>
                </c:pt>
                <c:pt idx="219">
                  <c:v>44098</c:v>
                </c:pt>
                <c:pt idx="220">
                  <c:v>44099</c:v>
                </c:pt>
                <c:pt idx="221">
                  <c:v>44100</c:v>
                </c:pt>
                <c:pt idx="222">
                  <c:v>44101</c:v>
                </c:pt>
                <c:pt idx="223">
                  <c:v>44102</c:v>
                </c:pt>
                <c:pt idx="224">
                  <c:v>44103</c:v>
                </c:pt>
                <c:pt idx="225">
                  <c:v>44104</c:v>
                </c:pt>
                <c:pt idx="226">
                  <c:v>44105</c:v>
                </c:pt>
                <c:pt idx="227">
                  <c:v>44106</c:v>
                </c:pt>
                <c:pt idx="228">
                  <c:v>44107</c:v>
                </c:pt>
                <c:pt idx="229">
                  <c:v>44108</c:v>
                </c:pt>
                <c:pt idx="230">
                  <c:v>44109</c:v>
                </c:pt>
                <c:pt idx="231">
                  <c:v>44110</c:v>
                </c:pt>
                <c:pt idx="232">
                  <c:v>44111</c:v>
                </c:pt>
                <c:pt idx="233">
                  <c:v>44112</c:v>
                </c:pt>
                <c:pt idx="234">
                  <c:v>44113</c:v>
                </c:pt>
                <c:pt idx="235">
                  <c:v>44114</c:v>
                </c:pt>
                <c:pt idx="236">
                  <c:v>44115</c:v>
                </c:pt>
                <c:pt idx="237">
                  <c:v>44116</c:v>
                </c:pt>
                <c:pt idx="238">
                  <c:v>44117</c:v>
                </c:pt>
                <c:pt idx="239">
                  <c:v>44118</c:v>
                </c:pt>
                <c:pt idx="240">
                  <c:v>44119</c:v>
                </c:pt>
                <c:pt idx="241">
                  <c:v>44120</c:v>
                </c:pt>
                <c:pt idx="242">
                  <c:v>44121</c:v>
                </c:pt>
                <c:pt idx="243">
                  <c:v>44122</c:v>
                </c:pt>
                <c:pt idx="244">
                  <c:v>44123</c:v>
                </c:pt>
                <c:pt idx="245">
                  <c:v>44124</c:v>
                </c:pt>
                <c:pt idx="246">
                  <c:v>44125</c:v>
                </c:pt>
                <c:pt idx="247">
                  <c:v>44126</c:v>
                </c:pt>
                <c:pt idx="248">
                  <c:v>44127</c:v>
                </c:pt>
                <c:pt idx="249">
                  <c:v>44128</c:v>
                </c:pt>
                <c:pt idx="250">
                  <c:v>44129</c:v>
                </c:pt>
                <c:pt idx="251">
                  <c:v>44130</c:v>
                </c:pt>
                <c:pt idx="252">
                  <c:v>44131</c:v>
                </c:pt>
                <c:pt idx="253">
                  <c:v>44132</c:v>
                </c:pt>
                <c:pt idx="254">
                  <c:v>44133</c:v>
                </c:pt>
                <c:pt idx="255">
                  <c:v>44134</c:v>
                </c:pt>
                <c:pt idx="256">
                  <c:v>44135</c:v>
                </c:pt>
                <c:pt idx="257">
                  <c:v>44136</c:v>
                </c:pt>
                <c:pt idx="258">
                  <c:v>44137</c:v>
                </c:pt>
                <c:pt idx="259">
                  <c:v>44138</c:v>
                </c:pt>
                <c:pt idx="260">
                  <c:v>44139</c:v>
                </c:pt>
                <c:pt idx="261">
                  <c:v>44140</c:v>
                </c:pt>
                <c:pt idx="262">
                  <c:v>44141</c:v>
                </c:pt>
                <c:pt idx="263">
                  <c:v>44142</c:v>
                </c:pt>
                <c:pt idx="264">
                  <c:v>44143</c:v>
                </c:pt>
                <c:pt idx="265">
                  <c:v>44144</c:v>
                </c:pt>
                <c:pt idx="266">
                  <c:v>44145</c:v>
                </c:pt>
                <c:pt idx="267">
                  <c:v>44146</c:v>
                </c:pt>
                <c:pt idx="268">
                  <c:v>44147</c:v>
                </c:pt>
                <c:pt idx="269">
                  <c:v>44148</c:v>
                </c:pt>
                <c:pt idx="270">
                  <c:v>44149</c:v>
                </c:pt>
                <c:pt idx="271">
                  <c:v>44150</c:v>
                </c:pt>
                <c:pt idx="272">
                  <c:v>44151</c:v>
                </c:pt>
                <c:pt idx="273">
                  <c:v>44152</c:v>
                </c:pt>
                <c:pt idx="274">
                  <c:v>44153</c:v>
                </c:pt>
                <c:pt idx="275">
                  <c:v>44154</c:v>
                </c:pt>
                <c:pt idx="276">
                  <c:v>44155</c:v>
                </c:pt>
                <c:pt idx="277">
                  <c:v>44156</c:v>
                </c:pt>
                <c:pt idx="278">
                  <c:v>44157</c:v>
                </c:pt>
                <c:pt idx="279">
                  <c:v>44158</c:v>
                </c:pt>
                <c:pt idx="280">
                  <c:v>44159</c:v>
                </c:pt>
                <c:pt idx="281">
                  <c:v>44160</c:v>
                </c:pt>
                <c:pt idx="282">
                  <c:v>44161</c:v>
                </c:pt>
                <c:pt idx="283">
                  <c:v>44162</c:v>
                </c:pt>
                <c:pt idx="284">
                  <c:v>44163</c:v>
                </c:pt>
                <c:pt idx="285">
                  <c:v>44164</c:v>
                </c:pt>
                <c:pt idx="286">
                  <c:v>44165</c:v>
                </c:pt>
                <c:pt idx="287">
                  <c:v>44166</c:v>
                </c:pt>
                <c:pt idx="288">
                  <c:v>44167</c:v>
                </c:pt>
                <c:pt idx="289">
                  <c:v>44168</c:v>
                </c:pt>
                <c:pt idx="290">
                  <c:v>44169</c:v>
                </c:pt>
                <c:pt idx="291">
                  <c:v>44170</c:v>
                </c:pt>
                <c:pt idx="292">
                  <c:v>44171</c:v>
                </c:pt>
                <c:pt idx="293">
                  <c:v>44172</c:v>
                </c:pt>
                <c:pt idx="294">
                  <c:v>44173</c:v>
                </c:pt>
                <c:pt idx="295">
                  <c:v>44174</c:v>
                </c:pt>
                <c:pt idx="296">
                  <c:v>44175</c:v>
                </c:pt>
                <c:pt idx="297">
                  <c:v>44176</c:v>
                </c:pt>
                <c:pt idx="298">
                  <c:v>44177</c:v>
                </c:pt>
                <c:pt idx="299">
                  <c:v>44178</c:v>
                </c:pt>
                <c:pt idx="300">
                  <c:v>44179</c:v>
                </c:pt>
                <c:pt idx="301">
                  <c:v>44180</c:v>
                </c:pt>
                <c:pt idx="302">
                  <c:v>44181</c:v>
                </c:pt>
                <c:pt idx="303">
                  <c:v>44182</c:v>
                </c:pt>
                <c:pt idx="304">
                  <c:v>44183</c:v>
                </c:pt>
                <c:pt idx="305">
                  <c:v>44184</c:v>
                </c:pt>
                <c:pt idx="306">
                  <c:v>44185</c:v>
                </c:pt>
                <c:pt idx="307">
                  <c:v>44186</c:v>
                </c:pt>
                <c:pt idx="308">
                  <c:v>44187</c:v>
                </c:pt>
                <c:pt idx="309">
                  <c:v>44188</c:v>
                </c:pt>
                <c:pt idx="310">
                  <c:v>44189</c:v>
                </c:pt>
                <c:pt idx="311">
                  <c:v>44190</c:v>
                </c:pt>
                <c:pt idx="312">
                  <c:v>44191</c:v>
                </c:pt>
                <c:pt idx="313">
                  <c:v>44192</c:v>
                </c:pt>
                <c:pt idx="314">
                  <c:v>44193</c:v>
                </c:pt>
                <c:pt idx="315">
                  <c:v>44194</c:v>
                </c:pt>
                <c:pt idx="316">
                  <c:v>44195</c:v>
                </c:pt>
                <c:pt idx="317">
                  <c:v>44196</c:v>
                </c:pt>
                <c:pt idx="318">
                  <c:v>44197</c:v>
                </c:pt>
                <c:pt idx="319">
                  <c:v>44198</c:v>
                </c:pt>
                <c:pt idx="320">
                  <c:v>44199</c:v>
                </c:pt>
                <c:pt idx="321">
                  <c:v>44200</c:v>
                </c:pt>
                <c:pt idx="322">
                  <c:v>44201</c:v>
                </c:pt>
                <c:pt idx="323">
                  <c:v>44202</c:v>
                </c:pt>
                <c:pt idx="324">
                  <c:v>44203</c:v>
                </c:pt>
                <c:pt idx="325">
                  <c:v>44204</c:v>
                </c:pt>
                <c:pt idx="326">
                  <c:v>44205</c:v>
                </c:pt>
                <c:pt idx="327">
                  <c:v>44206</c:v>
                </c:pt>
                <c:pt idx="328">
                  <c:v>44207</c:v>
                </c:pt>
                <c:pt idx="329">
                  <c:v>44208</c:v>
                </c:pt>
                <c:pt idx="330">
                  <c:v>44209</c:v>
                </c:pt>
                <c:pt idx="331">
                  <c:v>44210</c:v>
                </c:pt>
                <c:pt idx="332">
                  <c:v>44211</c:v>
                </c:pt>
                <c:pt idx="333">
                  <c:v>44212</c:v>
                </c:pt>
                <c:pt idx="334">
                  <c:v>44213</c:v>
                </c:pt>
                <c:pt idx="335">
                  <c:v>44214</c:v>
                </c:pt>
                <c:pt idx="336">
                  <c:v>44215</c:v>
                </c:pt>
                <c:pt idx="337">
                  <c:v>44216</c:v>
                </c:pt>
                <c:pt idx="338">
                  <c:v>44217</c:v>
                </c:pt>
                <c:pt idx="339">
                  <c:v>44218</c:v>
                </c:pt>
                <c:pt idx="340">
                  <c:v>44219</c:v>
                </c:pt>
                <c:pt idx="341">
                  <c:v>44220</c:v>
                </c:pt>
                <c:pt idx="342">
                  <c:v>44221</c:v>
                </c:pt>
                <c:pt idx="343">
                  <c:v>44222</c:v>
                </c:pt>
                <c:pt idx="344">
                  <c:v>44223</c:v>
                </c:pt>
                <c:pt idx="345">
                  <c:v>44224</c:v>
                </c:pt>
                <c:pt idx="346">
                  <c:v>44225</c:v>
                </c:pt>
                <c:pt idx="347">
                  <c:v>44226</c:v>
                </c:pt>
                <c:pt idx="348">
                  <c:v>44227</c:v>
                </c:pt>
                <c:pt idx="349">
                  <c:v>44228</c:v>
                </c:pt>
                <c:pt idx="350">
                  <c:v>44229</c:v>
                </c:pt>
                <c:pt idx="351">
                  <c:v>44230</c:v>
                </c:pt>
                <c:pt idx="352">
                  <c:v>44231</c:v>
                </c:pt>
                <c:pt idx="353">
                  <c:v>44232</c:v>
                </c:pt>
                <c:pt idx="354">
                  <c:v>44233</c:v>
                </c:pt>
                <c:pt idx="355">
                  <c:v>44234</c:v>
                </c:pt>
                <c:pt idx="356">
                  <c:v>44235</c:v>
                </c:pt>
                <c:pt idx="357">
                  <c:v>44236</c:v>
                </c:pt>
                <c:pt idx="358">
                  <c:v>44237</c:v>
                </c:pt>
                <c:pt idx="359">
                  <c:v>44238</c:v>
                </c:pt>
                <c:pt idx="360">
                  <c:v>44239</c:v>
                </c:pt>
                <c:pt idx="361">
                  <c:v>44240</c:v>
                </c:pt>
                <c:pt idx="362">
                  <c:v>44241</c:v>
                </c:pt>
                <c:pt idx="363">
                  <c:v>44242</c:v>
                </c:pt>
                <c:pt idx="364">
                  <c:v>44243</c:v>
                </c:pt>
                <c:pt idx="365">
                  <c:v>44244</c:v>
                </c:pt>
                <c:pt idx="366">
                  <c:v>44245</c:v>
                </c:pt>
                <c:pt idx="367">
                  <c:v>44246</c:v>
                </c:pt>
                <c:pt idx="368">
                  <c:v>44247</c:v>
                </c:pt>
                <c:pt idx="369">
                  <c:v>44248</c:v>
                </c:pt>
                <c:pt idx="370">
                  <c:v>44249</c:v>
                </c:pt>
                <c:pt idx="371">
                  <c:v>44250</c:v>
                </c:pt>
                <c:pt idx="372">
                  <c:v>44251</c:v>
                </c:pt>
                <c:pt idx="373">
                  <c:v>44252</c:v>
                </c:pt>
                <c:pt idx="374">
                  <c:v>44253</c:v>
                </c:pt>
                <c:pt idx="375">
                  <c:v>44254</c:v>
                </c:pt>
                <c:pt idx="376">
                  <c:v>44255</c:v>
                </c:pt>
                <c:pt idx="377">
                  <c:v>44256</c:v>
                </c:pt>
                <c:pt idx="378">
                  <c:v>44257</c:v>
                </c:pt>
                <c:pt idx="379">
                  <c:v>44258</c:v>
                </c:pt>
                <c:pt idx="380">
                  <c:v>44259</c:v>
                </c:pt>
                <c:pt idx="381">
                  <c:v>44260</c:v>
                </c:pt>
                <c:pt idx="382">
                  <c:v>44261</c:v>
                </c:pt>
                <c:pt idx="383">
                  <c:v>44262</c:v>
                </c:pt>
                <c:pt idx="384">
                  <c:v>44263</c:v>
                </c:pt>
                <c:pt idx="385">
                  <c:v>44264</c:v>
                </c:pt>
                <c:pt idx="386">
                  <c:v>44265</c:v>
                </c:pt>
                <c:pt idx="387">
                  <c:v>44266</c:v>
                </c:pt>
                <c:pt idx="388">
                  <c:v>44267</c:v>
                </c:pt>
                <c:pt idx="389">
                  <c:v>44268</c:v>
                </c:pt>
                <c:pt idx="390">
                  <c:v>44269</c:v>
                </c:pt>
                <c:pt idx="391">
                  <c:v>44270</c:v>
                </c:pt>
                <c:pt idx="392">
                  <c:v>44271</c:v>
                </c:pt>
                <c:pt idx="393">
                  <c:v>44272</c:v>
                </c:pt>
                <c:pt idx="394">
                  <c:v>44273</c:v>
                </c:pt>
                <c:pt idx="395">
                  <c:v>44274</c:v>
                </c:pt>
                <c:pt idx="396">
                  <c:v>44275</c:v>
                </c:pt>
                <c:pt idx="397">
                  <c:v>44276</c:v>
                </c:pt>
                <c:pt idx="398">
                  <c:v>44277</c:v>
                </c:pt>
                <c:pt idx="399">
                  <c:v>44278</c:v>
                </c:pt>
                <c:pt idx="400">
                  <c:v>44279</c:v>
                </c:pt>
                <c:pt idx="401">
                  <c:v>44280</c:v>
                </c:pt>
                <c:pt idx="402">
                  <c:v>44281</c:v>
                </c:pt>
                <c:pt idx="403">
                  <c:v>44282</c:v>
                </c:pt>
                <c:pt idx="404">
                  <c:v>44283</c:v>
                </c:pt>
                <c:pt idx="405">
                  <c:v>44284</c:v>
                </c:pt>
                <c:pt idx="406">
                  <c:v>44285</c:v>
                </c:pt>
                <c:pt idx="407">
                  <c:v>44286</c:v>
                </c:pt>
                <c:pt idx="408">
                  <c:v>44287</c:v>
                </c:pt>
                <c:pt idx="409">
                  <c:v>44288</c:v>
                </c:pt>
                <c:pt idx="410">
                  <c:v>44289</c:v>
                </c:pt>
                <c:pt idx="411">
                  <c:v>44290</c:v>
                </c:pt>
                <c:pt idx="412">
                  <c:v>44291</c:v>
                </c:pt>
                <c:pt idx="413">
                  <c:v>44292</c:v>
                </c:pt>
                <c:pt idx="414">
                  <c:v>44293</c:v>
                </c:pt>
                <c:pt idx="415">
                  <c:v>44294</c:v>
                </c:pt>
                <c:pt idx="416">
                  <c:v>44295</c:v>
                </c:pt>
                <c:pt idx="417">
                  <c:v>44296</c:v>
                </c:pt>
                <c:pt idx="418">
                  <c:v>44297</c:v>
                </c:pt>
                <c:pt idx="419">
                  <c:v>44298</c:v>
                </c:pt>
                <c:pt idx="420">
                  <c:v>44299</c:v>
                </c:pt>
                <c:pt idx="421">
                  <c:v>44300</c:v>
                </c:pt>
                <c:pt idx="422">
                  <c:v>44301</c:v>
                </c:pt>
                <c:pt idx="423">
                  <c:v>44302</c:v>
                </c:pt>
                <c:pt idx="424">
                  <c:v>44303</c:v>
                </c:pt>
                <c:pt idx="425">
                  <c:v>44304</c:v>
                </c:pt>
                <c:pt idx="426">
                  <c:v>44305</c:v>
                </c:pt>
                <c:pt idx="427">
                  <c:v>44306</c:v>
                </c:pt>
                <c:pt idx="428">
                  <c:v>44307</c:v>
                </c:pt>
                <c:pt idx="429">
                  <c:v>44308</c:v>
                </c:pt>
                <c:pt idx="430">
                  <c:v>44309</c:v>
                </c:pt>
                <c:pt idx="431">
                  <c:v>44310</c:v>
                </c:pt>
                <c:pt idx="432">
                  <c:v>44311</c:v>
                </c:pt>
                <c:pt idx="433">
                  <c:v>44312</c:v>
                </c:pt>
                <c:pt idx="434">
                  <c:v>44313</c:v>
                </c:pt>
                <c:pt idx="435">
                  <c:v>44314</c:v>
                </c:pt>
                <c:pt idx="436">
                  <c:v>44315</c:v>
                </c:pt>
                <c:pt idx="437">
                  <c:v>44316</c:v>
                </c:pt>
                <c:pt idx="438">
                  <c:v>44317</c:v>
                </c:pt>
                <c:pt idx="439">
                  <c:v>44318</c:v>
                </c:pt>
                <c:pt idx="440">
                  <c:v>44319</c:v>
                </c:pt>
                <c:pt idx="441">
                  <c:v>44320</c:v>
                </c:pt>
                <c:pt idx="442">
                  <c:v>44321</c:v>
                </c:pt>
                <c:pt idx="443">
                  <c:v>44322</c:v>
                </c:pt>
                <c:pt idx="444">
                  <c:v>44323</c:v>
                </c:pt>
                <c:pt idx="445">
                  <c:v>44324</c:v>
                </c:pt>
                <c:pt idx="446">
                  <c:v>44325</c:v>
                </c:pt>
                <c:pt idx="447">
                  <c:v>44326</c:v>
                </c:pt>
                <c:pt idx="448">
                  <c:v>44327</c:v>
                </c:pt>
                <c:pt idx="449">
                  <c:v>44328</c:v>
                </c:pt>
                <c:pt idx="450">
                  <c:v>44329</c:v>
                </c:pt>
                <c:pt idx="451">
                  <c:v>44330</c:v>
                </c:pt>
                <c:pt idx="452">
                  <c:v>44331</c:v>
                </c:pt>
              </c:numCache>
            </c:numRef>
          </c:cat>
          <c:val>
            <c:numRef>
              <c:f>Sheet1!$B$4:$B$456</c:f>
              <c:numCache>
                <c:formatCode>0.0%</c:formatCode>
                <c:ptCount val="453"/>
                <c:pt idx="0">
                  <c:v>0</c:v>
                </c:pt>
                <c:pt idx="1">
                  <c:v>0.04</c:v>
                </c:pt>
                <c:pt idx="2">
                  <c:v>0</c:v>
                </c:pt>
                <c:pt idx="3">
                  <c:v>-0.01</c:v>
                </c:pt>
                <c:pt idx="4">
                  <c:v>0.02</c:v>
                </c:pt>
                <c:pt idx="5">
                  <c:v>0.06</c:v>
                </c:pt>
                <c:pt idx="6">
                  <c:v>0.02</c:v>
                </c:pt>
                <c:pt idx="7">
                  <c:v>0.02</c:v>
                </c:pt>
                <c:pt idx="8">
                  <c:v>-0.01</c:v>
                </c:pt>
                <c:pt idx="9">
                  <c:v>-0.01</c:v>
                </c:pt>
                <c:pt idx="10">
                  <c:v>0.01</c:v>
                </c:pt>
                <c:pt idx="11">
                  <c:v>0.03</c:v>
                </c:pt>
                <c:pt idx="12">
                  <c:v>0.02</c:v>
                </c:pt>
                <c:pt idx="13">
                  <c:v>-7.0000000000000007E-2</c:v>
                </c:pt>
                <c:pt idx="14">
                  <c:v>-0.09</c:v>
                </c:pt>
                <c:pt idx="15">
                  <c:v>-0.05</c:v>
                </c:pt>
                <c:pt idx="16">
                  <c:v>-0.05</c:v>
                </c:pt>
                <c:pt idx="17">
                  <c:v>-0.06</c:v>
                </c:pt>
                <c:pt idx="18">
                  <c:v>-0.03</c:v>
                </c:pt>
                <c:pt idx="19">
                  <c:v>-0.02</c:v>
                </c:pt>
                <c:pt idx="20">
                  <c:v>-0.14000000000000001</c:v>
                </c:pt>
                <c:pt idx="21">
                  <c:v>-0.18</c:v>
                </c:pt>
                <c:pt idx="22">
                  <c:v>-0.19</c:v>
                </c:pt>
                <c:pt idx="23">
                  <c:v>-0.28000000000000003</c:v>
                </c:pt>
                <c:pt idx="24">
                  <c:v>-0.36</c:v>
                </c:pt>
                <c:pt idx="25">
                  <c:v>-0.42</c:v>
                </c:pt>
                <c:pt idx="26">
                  <c:v>-0.48</c:v>
                </c:pt>
                <c:pt idx="27">
                  <c:v>-0.56000000000000005</c:v>
                </c:pt>
                <c:pt idx="28">
                  <c:v>-0.84</c:v>
                </c:pt>
                <c:pt idx="29">
                  <c:v>-0.91</c:v>
                </c:pt>
                <c:pt idx="30">
                  <c:v>-0.97540000000000004</c:v>
                </c:pt>
                <c:pt idx="31">
                  <c:v>-0.99350000000000005</c:v>
                </c:pt>
                <c:pt idx="32">
                  <c:v>-0.99890000000000001</c:v>
                </c:pt>
                <c:pt idx="33">
                  <c:v>-0.99929999999999997</c:v>
                </c:pt>
                <c:pt idx="34">
                  <c:v>-0.99970000000000003</c:v>
                </c:pt>
                <c:pt idx="35">
                  <c:v>-0.99970000000000003</c:v>
                </c:pt>
                <c:pt idx="36">
                  <c:v>-0.99980000000000002</c:v>
                </c:pt>
                <c:pt idx="37">
                  <c:v>-0.99980000000000002</c:v>
                </c:pt>
                <c:pt idx="38">
                  <c:v>-0.99990000000000001</c:v>
                </c:pt>
                <c:pt idx="39">
                  <c:v>-0.99980000000000002</c:v>
                </c:pt>
                <c:pt idx="40">
                  <c:v>-1</c:v>
                </c:pt>
                <c:pt idx="41">
                  <c:v>-0.99990000000000001</c:v>
                </c:pt>
                <c:pt idx="42">
                  <c:v>-0.99990000000000001</c:v>
                </c:pt>
                <c:pt idx="43">
                  <c:v>-0.99990000000000001</c:v>
                </c:pt>
                <c:pt idx="44">
                  <c:v>-0.99980000000000002</c:v>
                </c:pt>
                <c:pt idx="45">
                  <c:v>-0.99970000000000003</c:v>
                </c:pt>
                <c:pt idx="46">
                  <c:v>-0.99980000000000002</c:v>
                </c:pt>
                <c:pt idx="47">
                  <c:v>-0.99990000000000001</c:v>
                </c:pt>
                <c:pt idx="48">
                  <c:v>-1</c:v>
                </c:pt>
                <c:pt idx="49">
                  <c:v>-0.99990000000000001</c:v>
                </c:pt>
                <c:pt idx="50">
                  <c:v>-0.99970000000000003</c:v>
                </c:pt>
                <c:pt idx="51">
                  <c:v>-1</c:v>
                </c:pt>
                <c:pt idx="52">
                  <c:v>-0.99970000000000003</c:v>
                </c:pt>
                <c:pt idx="53">
                  <c:v>-0.99980000000000002</c:v>
                </c:pt>
                <c:pt idx="54">
                  <c:v>-0.99990000000000001</c:v>
                </c:pt>
                <c:pt idx="55">
                  <c:v>-0.99990000000000001</c:v>
                </c:pt>
                <c:pt idx="56">
                  <c:v>-0.99990000000000001</c:v>
                </c:pt>
                <c:pt idx="57">
                  <c:v>-0.99970000000000003</c:v>
                </c:pt>
                <c:pt idx="58">
                  <c:v>-0.99960000000000004</c:v>
                </c:pt>
                <c:pt idx="59">
                  <c:v>-0.99970000000000003</c:v>
                </c:pt>
                <c:pt idx="60">
                  <c:v>-0.99970000000000003</c:v>
                </c:pt>
                <c:pt idx="61">
                  <c:v>-0.99980000000000002</c:v>
                </c:pt>
                <c:pt idx="62">
                  <c:v>-0.99990000000000001</c:v>
                </c:pt>
                <c:pt idx="63">
                  <c:v>-0.99970000000000003</c:v>
                </c:pt>
                <c:pt idx="64">
                  <c:v>-0.99970000000000003</c:v>
                </c:pt>
                <c:pt idx="65">
                  <c:v>-0.99980000000000002</c:v>
                </c:pt>
                <c:pt idx="66">
                  <c:v>-0.99970000000000003</c:v>
                </c:pt>
                <c:pt idx="67">
                  <c:v>-0.99970000000000003</c:v>
                </c:pt>
                <c:pt idx="68">
                  <c:v>-0.99990000000000001</c:v>
                </c:pt>
                <c:pt idx="69">
                  <c:v>-0.99890000000000001</c:v>
                </c:pt>
                <c:pt idx="70">
                  <c:v>-0.999</c:v>
                </c:pt>
                <c:pt idx="71">
                  <c:v>-0.99909999999999999</c:v>
                </c:pt>
                <c:pt idx="72">
                  <c:v>-0.99860000000000004</c:v>
                </c:pt>
                <c:pt idx="73">
                  <c:v>-0.98809999999999998</c:v>
                </c:pt>
                <c:pt idx="74">
                  <c:v>-0.98970000000000002</c:v>
                </c:pt>
                <c:pt idx="75">
                  <c:v>-0.99160000000000004</c:v>
                </c:pt>
                <c:pt idx="76">
                  <c:v>-0.98040000000000005</c:v>
                </c:pt>
                <c:pt idx="77">
                  <c:v>-0.9798</c:v>
                </c:pt>
                <c:pt idx="78">
                  <c:v>-0.98019999999999996</c:v>
                </c:pt>
                <c:pt idx="79">
                  <c:v>-0.97750000000000004</c:v>
                </c:pt>
                <c:pt idx="80">
                  <c:v>-0.97060000000000002</c:v>
                </c:pt>
                <c:pt idx="81">
                  <c:v>-0.97119999999999995</c:v>
                </c:pt>
                <c:pt idx="82">
                  <c:v>-0.96860000000000002</c:v>
                </c:pt>
                <c:pt idx="83">
                  <c:v>-0.95669999999999999</c:v>
                </c:pt>
                <c:pt idx="84">
                  <c:v>-0.95620000000000005</c:v>
                </c:pt>
                <c:pt idx="85">
                  <c:v>-0.95309999999999995</c:v>
                </c:pt>
                <c:pt idx="86">
                  <c:v>-0.94940000000000002</c:v>
                </c:pt>
                <c:pt idx="87">
                  <c:v>-0.9355</c:v>
                </c:pt>
                <c:pt idx="88">
                  <c:v>-0.93030000000000002</c:v>
                </c:pt>
                <c:pt idx="89">
                  <c:v>-0.93640000000000001</c:v>
                </c:pt>
                <c:pt idx="90">
                  <c:v>-0.93659999999999999</c:v>
                </c:pt>
                <c:pt idx="91">
                  <c:v>-0.92630000000000001</c:v>
                </c:pt>
                <c:pt idx="92">
                  <c:v>-0.91620000000000001</c:v>
                </c:pt>
                <c:pt idx="93">
                  <c:v>-0.89829999999999999</c:v>
                </c:pt>
                <c:pt idx="94">
                  <c:v>-0.87309999999999999</c:v>
                </c:pt>
                <c:pt idx="95">
                  <c:v>-0.87039999999999995</c:v>
                </c:pt>
                <c:pt idx="96">
                  <c:v>-0.87880000000000003</c:v>
                </c:pt>
                <c:pt idx="97">
                  <c:v>-0.86839999999999995</c:v>
                </c:pt>
                <c:pt idx="98">
                  <c:v>-0.85570000000000002</c:v>
                </c:pt>
                <c:pt idx="99">
                  <c:v>-0.84570000000000001</c:v>
                </c:pt>
                <c:pt idx="100">
                  <c:v>-0.84350000000000003</c:v>
                </c:pt>
                <c:pt idx="101">
                  <c:v>-0.81620000000000004</c:v>
                </c:pt>
                <c:pt idx="102">
                  <c:v>-0.80979999999999996</c:v>
                </c:pt>
                <c:pt idx="103">
                  <c:v>-0.83009999999999995</c:v>
                </c:pt>
                <c:pt idx="104">
                  <c:v>-0.84179999999999999</c:v>
                </c:pt>
                <c:pt idx="105">
                  <c:v>-0.83479999999999999</c:v>
                </c:pt>
                <c:pt idx="106">
                  <c:v>-0.81159999999999999</c:v>
                </c:pt>
                <c:pt idx="107">
                  <c:v>-0.79659999999999997</c:v>
                </c:pt>
                <c:pt idx="108">
                  <c:v>-0.75460000000000005</c:v>
                </c:pt>
                <c:pt idx="109">
                  <c:v>-0.73899999999999999</c:v>
                </c:pt>
                <c:pt idx="110">
                  <c:v>-0.74080000000000001</c:v>
                </c:pt>
                <c:pt idx="111">
                  <c:v>-0.75139999999999996</c:v>
                </c:pt>
                <c:pt idx="112">
                  <c:v>-0.75290000000000001</c:v>
                </c:pt>
                <c:pt idx="113">
                  <c:v>-0.72319999999999995</c:v>
                </c:pt>
                <c:pt idx="114">
                  <c:v>-0.69940000000000002</c:v>
                </c:pt>
                <c:pt idx="115">
                  <c:v>-0.6502</c:v>
                </c:pt>
                <c:pt idx="116">
                  <c:v>-0.64629999999999999</c:v>
                </c:pt>
                <c:pt idx="117">
                  <c:v>-0.78059999999999996</c:v>
                </c:pt>
                <c:pt idx="118">
                  <c:v>-0.67469999999999997</c:v>
                </c:pt>
                <c:pt idx="119">
                  <c:v>-0.66180000000000005</c:v>
                </c:pt>
                <c:pt idx="120">
                  <c:v>-0.65200000000000002</c:v>
                </c:pt>
                <c:pt idx="121">
                  <c:v>-0.64080000000000004</c:v>
                </c:pt>
                <c:pt idx="122">
                  <c:v>-0.59970000000000001</c:v>
                </c:pt>
                <c:pt idx="123">
                  <c:v>-0.58799999999999997</c:v>
                </c:pt>
                <c:pt idx="124">
                  <c:v>-0.41370000000000001</c:v>
                </c:pt>
                <c:pt idx="125">
                  <c:v>-0.66469999999999996</c:v>
                </c:pt>
                <c:pt idx="126">
                  <c:v>-0.65359999999999996</c:v>
                </c:pt>
                <c:pt idx="127">
                  <c:v>-0.63890000000000002</c:v>
                </c:pt>
                <c:pt idx="128">
                  <c:v>-0.6159</c:v>
                </c:pt>
                <c:pt idx="129">
                  <c:v>-0.57989999999999997</c:v>
                </c:pt>
                <c:pt idx="130">
                  <c:v>-0.56999999999999995</c:v>
                </c:pt>
                <c:pt idx="131">
                  <c:v>-0.60260000000000002</c:v>
                </c:pt>
                <c:pt idx="132">
                  <c:v>-0.65290000000000004</c:v>
                </c:pt>
                <c:pt idx="133">
                  <c:v>-0.62470000000000003</c:v>
                </c:pt>
                <c:pt idx="134">
                  <c:v>-0.64710000000000001</c:v>
                </c:pt>
                <c:pt idx="135">
                  <c:v>-0.49780000000000002</c:v>
                </c:pt>
                <c:pt idx="136">
                  <c:v>-0.5716</c:v>
                </c:pt>
                <c:pt idx="137">
                  <c:v>-0.72589999999999999</c:v>
                </c:pt>
                <c:pt idx="138">
                  <c:v>-0.59609999999999996</c:v>
                </c:pt>
                <c:pt idx="139">
                  <c:v>-0.63429999999999997</c:v>
                </c:pt>
                <c:pt idx="140">
                  <c:v>-0.64810000000000001</c:v>
                </c:pt>
                <c:pt idx="141">
                  <c:v>-0.65010000000000001</c:v>
                </c:pt>
                <c:pt idx="142">
                  <c:v>-0.62749999999999995</c:v>
                </c:pt>
                <c:pt idx="143">
                  <c:v>-0.62450000000000006</c:v>
                </c:pt>
                <c:pt idx="144">
                  <c:v>-0.57869999999999999</c:v>
                </c:pt>
                <c:pt idx="145">
                  <c:v>-0.59499999999999997</c:v>
                </c:pt>
                <c:pt idx="146">
                  <c:v>-0.66210000000000002</c:v>
                </c:pt>
                <c:pt idx="147">
                  <c:v>-0.65469999999999995</c:v>
                </c:pt>
                <c:pt idx="148">
                  <c:v>-0.64049999999999996</c:v>
                </c:pt>
                <c:pt idx="149">
                  <c:v>-0.61760000000000004</c:v>
                </c:pt>
                <c:pt idx="150">
                  <c:v>-0.59289999999999998</c:v>
                </c:pt>
                <c:pt idx="151">
                  <c:v>-0.57189999999999996</c:v>
                </c:pt>
                <c:pt idx="152">
                  <c:v>-0.60199999999999998</c:v>
                </c:pt>
                <c:pt idx="153">
                  <c:v>-0.6532</c:v>
                </c:pt>
                <c:pt idx="154">
                  <c:v>-0.64349999999999996</c:v>
                </c:pt>
                <c:pt idx="155">
                  <c:v>-0.65569999999999995</c:v>
                </c:pt>
                <c:pt idx="156">
                  <c:v>-0.63260000000000005</c:v>
                </c:pt>
                <c:pt idx="157">
                  <c:v>-0.57279999999999998</c:v>
                </c:pt>
                <c:pt idx="158">
                  <c:v>-0.55010000000000003</c:v>
                </c:pt>
                <c:pt idx="159">
                  <c:v>-0.57779999999999998</c:v>
                </c:pt>
                <c:pt idx="160">
                  <c:v>-0.63749999999999996</c:v>
                </c:pt>
                <c:pt idx="161">
                  <c:v>-0.62560000000000004</c:v>
                </c:pt>
                <c:pt idx="162">
                  <c:v>-0.59530000000000005</c:v>
                </c:pt>
                <c:pt idx="163">
                  <c:v>-0.58030000000000004</c:v>
                </c:pt>
                <c:pt idx="164">
                  <c:v>-0.54169999999999996</c:v>
                </c:pt>
                <c:pt idx="165">
                  <c:v>-0.5333</c:v>
                </c:pt>
                <c:pt idx="166">
                  <c:v>-0.56189999999999996</c:v>
                </c:pt>
                <c:pt idx="167">
                  <c:v>-0.62939999999999996</c:v>
                </c:pt>
                <c:pt idx="168">
                  <c:v>-0.64690000000000003</c:v>
                </c:pt>
                <c:pt idx="169">
                  <c:v>-0.57320000000000004</c:v>
                </c:pt>
                <c:pt idx="170">
                  <c:v>-0.56730000000000003</c:v>
                </c:pt>
                <c:pt idx="171">
                  <c:v>-0.5232</c:v>
                </c:pt>
                <c:pt idx="172">
                  <c:v>-0.47939999999999999</c:v>
                </c:pt>
                <c:pt idx="173">
                  <c:v>-0.51419999999999999</c:v>
                </c:pt>
                <c:pt idx="174">
                  <c:v>-0.59699999999999998</c:v>
                </c:pt>
                <c:pt idx="175">
                  <c:v>-0.56979999999999997</c:v>
                </c:pt>
                <c:pt idx="176">
                  <c:v>-0.57079999999999997</c:v>
                </c:pt>
                <c:pt idx="177">
                  <c:v>-0.55200000000000005</c:v>
                </c:pt>
                <c:pt idx="178">
                  <c:v>-0.48849999999999999</c:v>
                </c:pt>
                <c:pt idx="179">
                  <c:v>-0.46610000000000001</c:v>
                </c:pt>
                <c:pt idx="180">
                  <c:v>-0.5081</c:v>
                </c:pt>
                <c:pt idx="181">
                  <c:v>-0.55689999999999995</c:v>
                </c:pt>
                <c:pt idx="182">
                  <c:v>-0.54069999999999996</c:v>
                </c:pt>
                <c:pt idx="183">
                  <c:v>-0.5353</c:v>
                </c:pt>
                <c:pt idx="184">
                  <c:v>-0.49980000000000002</c:v>
                </c:pt>
                <c:pt idx="185">
                  <c:v>-0.44919999999999999</c:v>
                </c:pt>
                <c:pt idx="186">
                  <c:v>-0.42499999999999999</c:v>
                </c:pt>
                <c:pt idx="187">
                  <c:v>-0.4703</c:v>
                </c:pt>
                <c:pt idx="188">
                  <c:v>-0.53979999999999995</c:v>
                </c:pt>
                <c:pt idx="189">
                  <c:v>-0.53039999999999998</c:v>
                </c:pt>
                <c:pt idx="190">
                  <c:v>-0.47389999999999999</c:v>
                </c:pt>
                <c:pt idx="191">
                  <c:v>-0.47339999999999999</c:v>
                </c:pt>
                <c:pt idx="192">
                  <c:v>-0.41239999999999999</c:v>
                </c:pt>
                <c:pt idx="193">
                  <c:v>-0.40139999999999998</c:v>
                </c:pt>
                <c:pt idx="194">
                  <c:v>-0.51529999999999998</c:v>
                </c:pt>
                <c:pt idx="195">
                  <c:v>-0.59770000000000001</c:v>
                </c:pt>
                <c:pt idx="196">
                  <c:v>-0.3211</c:v>
                </c:pt>
                <c:pt idx="197">
                  <c:v>-0.38940000000000002</c:v>
                </c:pt>
                <c:pt idx="198">
                  <c:v>-0.374</c:v>
                </c:pt>
                <c:pt idx="199">
                  <c:v>-0.32869999999999999</c:v>
                </c:pt>
                <c:pt idx="200">
                  <c:v>-0.32600000000000001</c:v>
                </c:pt>
                <c:pt idx="201">
                  <c:v>-0.14000000000000001</c:v>
                </c:pt>
                <c:pt idx="202">
                  <c:v>-0.18920000000000001</c:v>
                </c:pt>
                <c:pt idx="203">
                  <c:v>-0.58760000000000001</c:v>
                </c:pt>
                <c:pt idx="204">
                  <c:v>-0.54179999999999995</c:v>
                </c:pt>
                <c:pt idx="205">
                  <c:v>-0.52800000000000002</c:v>
                </c:pt>
                <c:pt idx="206">
                  <c:v>-0.42470000000000002</c:v>
                </c:pt>
                <c:pt idx="207">
                  <c:v>-0.3805</c:v>
                </c:pt>
                <c:pt idx="208">
                  <c:v>-0.41839999999999999</c:v>
                </c:pt>
                <c:pt idx="209">
                  <c:v>-0.52880000000000005</c:v>
                </c:pt>
                <c:pt idx="210">
                  <c:v>-0.50980000000000003</c:v>
                </c:pt>
                <c:pt idx="211">
                  <c:v>-0.4738</c:v>
                </c:pt>
                <c:pt idx="212">
                  <c:v>-0.45469999999999999</c:v>
                </c:pt>
                <c:pt idx="213">
                  <c:v>-0.3911</c:v>
                </c:pt>
                <c:pt idx="214">
                  <c:v>-0.34520000000000001</c:v>
                </c:pt>
                <c:pt idx="215">
                  <c:v>-0.3765</c:v>
                </c:pt>
                <c:pt idx="216">
                  <c:v>-0.5222</c:v>
                </c:pt>
                <c:pt idx="217">
                  <c:v>-0.51590000000000003</c:v>
                </c:pt>
                <c:pt idx="218">
                  <c:v>-0.46100000000000002</c:v>
                </c:pt>
                <c:pt idx="219">
                  <c:v>-0.4279</c:v>
                </c:pt>
                <c:pt idx="220">
                  <c:v>-0.34789999999999999</c:v>
                </c:pt>
                <c:pt idx="221">
                  <c:v>-0.33650000000000002</c:v>
                </c:pt>
                <c:pt idx="222">
                  <c:v>-0.3518</c:v>
                </c:pt>
                <c:pt idx="223">
                  <c:v>-0.4713</c:v>
                </c:pt>
                <c:pt idx="224">
                  <c:v>-0.52370000000000005</c:v>
                </c:pt>
                <c:pt idx="225">
                  <c:v>-0.43380000000000002</c:v>
                </c:pt>
                <c:pt idx="226">
                  <c:v>-0.41410000000000002</c:v>
                </c:pt>
                <c:pt idx="227">
                  <c:v>-0.37119999999999997</c:v>
                </c:pt>
                <c:pt idx="228">
                  <c:v>-0.31909999999999999</c:v>
                </c:pt>
                <c:pt idx="229">
                  <c:v>-0.34549999999999997</c:v>
                </c:pt>
                <c:pt idx="230">
                  <c:v>-0.4173</c:v>
                </c:pt>
                <c:pt idx="231">
                  <c:v>-0.45679999999999998</c:v>
                </c:pt>
                <c:pt idx="232">
                  <c:v>-0.44040000000000001</c:v>
                </c:pt>
                <c:pt idx="233">
                  <c:v>-0.42070000000000002</c:v>
                </c:pt>
                <c:pt idx="234">
                  <c:v>-0.33510000000000001</c:v>
                </c:pt>
                <c:pt idx="235">
                  <c:v>-0.29630000000000001</c:v>
                </c:pt>
                <c:pt idx="236">
                  <c:v>-0.3765</c:v>
                </c:pt>
                <c:pt idx="237">
                  <c:v>-0.51</c:v>
                </c:pt>
                <c:pt idx="238">
                  <c:v>-0.4995</c:v>
                </c:pt>
                <c:pt idx="239">
                  <c:v>-0.42699999999999999</c:v>
                </c:pt>
                <c:pt idx="240">
                  <c:v>-0.40260000000000001</c:v>
                </c:pt>
                <c:pt idx="241">
                  <c:v>-0.38009999999999999</c:v>
                </c:pt>
                <c:pt idx="242">
                  <c:v>-0.29380000000000001</c:v>
                </c:pt>
                <c:pt idx="243">
                  <c:v>-0.34970000000000001</c:v>
                </c:pt>
                <c:pt idx="244">
                  <c:v>-0.52149999999999996</c:v>
                </c:pt>
                <c:pt idx="245">
                  <c:v>-0.50390000000000001</c:v>
                </c:pt>
                <c:pt idx="246">
                  <c:v>-0.46939999999999998</c:v>
                </c:pt>
                <c:pt idx="247">
                  <c:v>-0.43149999999999999</c:v>
                </c:pt>
                <c:pt idx="248">
                  <c:v>-0.33460000000000001</c:v>
                </c:pt>
                <c:pt idx="249">
                  <c:v>-0.27939999999999998</c:v>
                </c:pt>
                <c:pt idx="250">
                  <c:v>-0.38269999999999998</c:v>
                </c:pt>
                <c:pt idx="251">
                  <c:v>-0.56320000000000003</c:v>
                </c:pt>
                <c:pt idx="252">
                  <c:v>-0.51429999999999998</c:v>
                </c:pt>
                <c:pt idx="253">
                  <c:v>-0.43640000000000001</c:v>
                </c:pt>
                <c:pt idx="254">
                  <c:v>-0.27050000000000002</c:v>
                </c:pt>
                <c:pt idx="255">
                  <c:v>-0.41310000000000002</c:v>
                </c:pt>
                <c:pt idx="256">
                  <c:v>-0.5383</c:v>
                </c:pt>
                <c:pt idx="257">
                  <c:v>-0.45279999999999998</c:v>
                </c:pt>
                <c:pt idx="258">
                  <c:v>-0.56220000000000003</c:v>
                </c:pt>
                <c:pt idx="259">
                  <c:v>-0.60599999999999998</c:v>
                </c:pt>
                <c:pt idx="260">
                  <c:v>-0.54779999999999995</c:v>
                </c:pt>
                <c:pt idx="261">
                  <c:v>-0.47560000000000002</c:v>
                </c:pt>
                <c:pt idx="262">
                  <c:v>-0.3805</c:v>
                </c:pt>
                <c:pt idx="263">
                  <c:v>-0.35239999999999999</c:v>
                </c:pt>
                <c:pt idx="264">
                  <c:v>-0.45889999999999997</c:v>
                </c:pt>
                <c:pt idx="265">
                  <c:v>-0.58860000000000001</c:v>
                </c:pt>
                <c:pt idx="266">
                  <c:v>-0.46539999999999998</c:v>
                </c:pt>
                <c:pt idx="267">
                  <c:v>-0.42759999999999998</c:v>
                </c:pt>
                <c:pt idx="268">
                  <c:v>-0.51839999999999997</c:v>
                </c:pt>
                <c:pt idx="269">
                  <c:v>-0.44800000000000001</c:v>
                </c:pt>
                <c:pt idx="270">
                  <c:v>-0.4002</c:v>
                </c:pt>
                <c:pt idx="271">
                  <c:v>-0.44619999999999999</c:v>
                </c:pt>
                <c:pt idx="272">
                  <c:v>-0.57450000000000001</c:v>
                </c:pt>
                <c:pt idx="273">
                  <c:v>-0.59650000000000003</c:v>
                </c:pt>
                <c:pt idx="274">
                  <c:v>-0.58960000000000001</c:v>
                </c:pt>
                <c:pt idx="275">
                  <c:v>-0.55320000000000003</c:v>
                </c:pt>
                <c:pt idx="276">
                  <c:v>-0.50029999999999997</c:v>
                </c:pt>
                <c:pt idx="277">
                  <c:v>-0.47270000000000001</c:v>
                </c:pt>
                <c:pt idx="278">
                  <c:v>-0.50690000000000002</c:v>
                </c:pt>
                <c:pt idx="279">
                  <c:v>-0.58250000000000002</c:v>
                </c:pt>
                <c:pt idx="280">
                  <c:v>-0.56130000000000002</c:v>
                </c:pt>
                <c:pt idx="281">
                  <c:v>-0.56689999999999996</c:v>
                </c:pt>
                <c:pt idx="282">
                  <c:v>-0.623</c:v>
                </c:pt>
                <c:pt idx="283">
                  <c:v>-0.57120000000000004</c:v>
                </c:pt>
                <c:pt idx="284">
                  <c:v>-0.50309999999999999</c:v>
                </c:pt>
                <c:pt idx="285">
                  <c:v>-0.48120000000000002</c:v>
                </c:pt>
                <c:pt idx="286">
                  <c:v>-0.65959999999999996</c:v>
                </c:pt>
                <c:pt idx="287">
                  <c:v>-0.67730000000000001</c:v>
                </c:pt>
                <c:pt idx="288">
                  <c:v>-0.6804</c:v>
                </c:pt>
                <c:pt idx="289">
                  <c:v>-0.65210000000000001</c:v>
                </c:pt>
                <c:pt idx="290">
                  <c:v>-0.58050000000000002</c:v>
                </c:pt>
                <c:pt idx="291">
                  <c:v>-0.53859999999999997</c:v>
                </c:pt>
                <c:pt idx="292">
                  <c:v>-0.57369999999999999</c:v>
                </c:pt>
                <c:pt idx="293">
                  <c:v>-0.72560000000000002</c:v>
                </c:pt>
                <c:pt idx="294">
                  <c:v>-0.72799999999999998</c:v>
                </c:pt>
                <c:pt idx="295">
                  <c:v>-0.70299999999999996</c:v>
                </c:pt>
                <c:pt idx="296">
                  <c:v>-0.67959999999999998</c:v>
                </c:pt>
                <c:pt idx="297">
                  <c:v>-0.60040000000000004</c:v>
                </c:pt>
                <c:pt idx="298">
                  <c:v>-0.56230000000000002</c:v>
                </c:pt>
                <c:pt idx="299">
                  <c:v>-0.61009999999999998</c:v>
                </c:pt>
                <c:pt idx="300">
                  <c:v>-0.74150000000000005</c:v>
                </c:pt>
                <c:pt idx="301">
                  <c:v>-0.72350000000000003</c:v>
                </c:pt>
                <c:pt idx="302">
                  <c:v>-0.74550000000000005</c:v>
                </c:pt>
                <c:pt idx="303">
                  <c:v>-0.71260000000000001</c:v>
                </c:pt>
                <c:pt idx="304">
                  <c:v>-0.61250000000000004</c:v>
                </c:pt>
                <c:pt idx="305">
                  <c:v>-0.5474</c:v>
                </c:pt>
                <c:pt idx="306">
                  <c:v>-0.623</c:v>
                </c:pt>
                <c:pt idx="307">
                  <c:v>-0.71440000000000003</c:v>
                </c:pt>
                <c:pt idx="308">
                  <c:v>-0.68889999999999996</c:v>
                </c:pt>
                <c:pt idx="309">
                  <c:v>-0.30919999999999997</c:v>
                </c:pt>
                <c:pt idx="310">
                  <c:v>-0.58109999999999995</c:v>
                </c:pt>
                <c:pt idx="311">
                  <c:v>-0.85089999999999999</c:v>
                </c:pt>
                <c:pt idx="312">
                  <c:v>-0.62360000000000004</c:v>
                </c:pt>
                <c:pt idx="313">
                  <c:v>-0.58940000000000003</c:v>
                </c:pt>
                <c:pt idx="314">
                  <c:v>-0.63449999999999995</c:v>
                </c:pt>
                <c:pt idx="315">
                  <c:v>-0.7601</c:v>
                </c:pt>
                <c:pt idx="316">
                  <c:v>-0.42559999999999998</c:v>
                </c:pt>
                <c:pt idx="317">
                  <c:v>-3.6499999999999998E-2</c:v>
                </c:pt>
                <c:pt idx="318">
                  <c:v>-0.60780000000000001</c:v>
                </c:pt>
                <c:pt idx="319">
                  <c:v>-0.48559999999999998</c:v>
                </c:pt>
                <c:pt idx="320">
                  <c:v>-0.55310000000000004</c:v>
                </c:pt>
                <c:pt idx="321">
                  <c:v>-0.59160000000000001</c:v>
                </c:pt>
                <c:pt idx="322">
                  <c:v>-0.61750000000000005</c:v>
                </c:pt>
                <c:pt idx="323">
                  <c:v>-0.63959999999999995</c:v>
                </c:pt>
                <c:pt idx="324">
                  <c:v>-0.61570000000000003</c:v>
                </c:pt>
                <c:pt idx="325">
                  <c:v>-0.55420000000000003</c:v>
                </c:pt>
                <c:pt idx="326">
                  <c:v>-0.50119999999999998</c:v>
                </c:pt>
                <c:pt idx="327">
                  <c:v>-0.57520000000000004</c:v>
                </c:pt>
                <c:pt idx="328">
                  <c:v>-0.6643</c:v>
                </c:pt>
                <c:pt idx="329">
                  <c:v>-0.66159999999999997</c:v>
                </c:pt>
                <c:pt idx="330">
                  <c:v>-0.64680000000000004</c:v>
                </c:pt>
                <c:pt idx="331">
                  <c:v>-0.60360000000000003</c:v>
                </c:pt>
                <c:pt idx="332">
                  <c:v>-0.52239999999999998</c:v>
                </c:pt>
                <c:pt idx="333">
                  <c:v>-0.46800000000000003</c:v>
                </c:pt>
                <c:pt idx="334">
                  <c:v>-0.51800000000000002</c:v>
                </c:pt>
                <c:pt idx="335">
                  <c:v>-0.59</c:v>
                </c:pt>
                <c:pt idx="336">
                  <c:v>-0.6552</c:v>
                </c:pt>
                <c:pt idx="337">
                  <c:v>-0.64739999999999998</c:v>
                </c:pt>
                <c:pt idx="338">
                  <c:v>-0.61019999999999996</c:v>
                </c:pt>
                <c:pt idx="339">
                  <c:v>-0.52569999999999995</c:v>
                </c:pt>
                <c:pt idx="340">
                  <c:v>-0.4899</c:v>
                </c:pt>
                <c:pt idx="341">
                  <c:v>-0.59060000000000001</c:v>
                </c:pt>
                <c:pt idx="342">
                  <c:v>-0.65910000000000002</c:v>
                </c:pt>
                <c:pt idx="343">
                  <c:v>-0.66149999999999998</c:v>
                </c:pt>
                <c:pt idx="344">
                  <c:v>-0.62329999999999997</c:v>
                </c:pt>
                <c:pt idx="345">
                  <c:v>-0.58530000000000004</c:v>
                </c:pt>
                <c:pt idx="346">
                  <c:v>-0.49259999999999998</c:v>
                </c:pt>
                <c:pt idx="347">
                  <c:v>-0.4385</c:v>
                </c:pt>
                <c:pt idx="348">
                  <c:v>-0.23519999999999999</c:v>
                </c:pt>
                <c:pt idx="349">
                  <c:v>-0.62560000000000004</c:v>
                </c:pt>
                <c:pt idx="350">
                  <c:v>-0.61229999999999996</c:v>
                </c:pt>
                <c:pt idx="351">
                  <c:v>-0.56659999999999999</c:v>
                </c:pt>
                <c:pt idx="352">
                  <c:v>-0.51619999999999999</c:v>
                </c:pt>
                <c:pt idx="353">
                  <c:v>-0.43020000000000003</c:v>
                </c:pt>
                <c:pt idx="354">
                  <c:v>-0.41570000000000001</c:v>
                </c:pt>
                <c:pt idx="355">
                  <c:v>-0.6583</c:v>
                </c:pt>
                <c:pt idx="356">
                  <c:v>-0.57920000000000005</c:v>
                </c:pt>
                <c:pt idx="357">
                  <c:v>-0.59319999999999995</c:v>
                </c:pt>
                <c:pt idx="358">
                  <c:v>-0.55249999999999999</c:v>
                </c:pt>
                <c:pt idx="359">
                  <c:v>-0.56340000000000001</c:v>
                </c:pt>
                <c:pt idx="360">
                  <c:v>-0.59630000000000005</c:v>
                </c:pt>
                <c:pt idx="361">
                  <c:v>-0.40910000000000002</c:v>
                </c:pt>
                <c:pt idx="362">
                  <c:v>-0.18079999999999999</c:v>
                </c:pt>
                <c:pt idx="363">
                  <c:v>-0.48220000000000002</c:v>
                </c:pt>
                <c:pt idx="364">
                  <c:v>-0.53439999999999999</c:v>
                </c:pt>
                <c:pt idx="365">
                  <c:v>-0.52910000000000001</c:v>
                </c:pt>
                <c:pt idx="366">
                  <c:v>-0.55249999999999999</c:v>
                </c:pt>
                <c:pt idx="367">
                  <c:v>-0.44929999999999998</c:v>
                </c:pt>
                <c:pt idx="368">
                  <c:v>-0.35470000000000002</c:v>
                </c:pt>
                <c:pt idx="369">
                  <c:v>-0.37409999999999999</c:v>
                </c:pt>
                <c:pt idx="370">
                  <c:v>-0.50800000000000001</c:v>
                </c:pt>
                <c:pt idx="371">
                  <c:v>-0.48449999999999999</c:v>
                </c:pt>
                <c:pt idx="372">
                  <c:v>-0.41880000000000001</c:v>
                </c:pt>
                <c:pt idx="373">
                  <c:v>-0.4204</c:v>
                </c:pt>
                <c:pt idx="374">
                  <c:v>-0.33560000000000001</c:v>
                </c:pt>
                <c:pt idx="375">
                  <c:v>-0.2923</c:v>
                </c:pt>
                <c:pt idx="376">
                  <c:v>-0.32350000000000001</c:v>
                </c:pt>
                <c:pt idx="377">
                  <c:v>-0.44259999999999999</c:v>
                </c:pt>
                <c:pt idx="378">
                  <c:v>-0.44240000000000002</c:v>
                </c:pt>
                <c:pt idx="379">
                  <c:v>-0.40189999999999998</c:v>
                </c:pt>
                <c:pt idx="380">
                  <c:v>-0.41370000000000001</c:v>
                </c:pt>
                <c:pt idx="381">
                  <c:v>-0.32890000000000003</c:v>
                </c:pt>
                <c:pt idx="382">
                  <c:v>-0.27760000000000001</c:v>
                </c:pt>
                <c:pt idx="383">
                  <c:v>-0.28649999999999998</c:v>
                </c:pt>
                <c:pt idx="384">
                  <c:v>-0.46600000000000003</c:v>
                </c:pt>
                <c:pt idx="385">
                  <c:v>-0.46229999999999999</c:v>
                </c:pt>
                <c:pt idx="386">
                  <c:v>-0.43690000000000001</c:v>
                </c:pt>
                <c:pt idx="387">
                  <c:v>-0.3735</c:v>
                </c:pt>
                <c:pt idx="388">
                  <c:v>-0.3075</c:v>
                </c:pt>
                <c:pt idx="389">
                  <c:v>-0.25729999999999997</c:v>
                </c:pt>
                <c:pt idx="390">
                  <c:v>-0.28499999999999998</c:v>
                </c:pt>
                <c:pt idx="391">
                  <c:v>-0.39979999999999999</c:v>
                </c:pt>
                <c:pt idx="392">
                  <c:v>-0.38619999999999999</c:v>
                </c:pt>
                <c:pt idx="393">
                  <c:v>-0.29659999999999997</c:v>
                </c:pt>
                <c:pt idx="394">
                  <c:v>-0.32179999999999997</c:v>
                </c:pt>
                <c:pt idx="395">
                  <c:v>-0.23069999999999999</c:v>
                </c:pt>
                <c:pt idx="396">
                  <c:v>-0.19919999999999999</c:v>
                </c:pt>
                <c:pt idx="397">
                  <c:v>-0.19339999999999999</c:v>
                </c:pt>
                <c:pt idx="398">
                  <c:v>-0.35039999999999999</c:v>
                </c:pt>
                <c:pt idx="399">
                  <c:v>-0.37569999999999998</c:v>
                </c:pt>
                <c:pt idx="400">
                  <c:v>-0.3669</c:v>
                </c:pt>
                <c:pt idx="401">
                  <c:v>-0.30959999999999999</c:v>
                </c:pt>
                <c:pt idx="402">
                  <c:v>-0.2145</c:v>
                </c:pt>
                <c:pt idx="403">
                  <c:v>-0.20860000000000001</c:v>
                </c:pt>
                <c:pt idx="404">
                  <c:v>-0.1973</c:v>
                </c:pt>
                <c:pt idx="405">
                  <c:v>-0.21260000000000001</c:v>
                </c:pt>
                <c:pt idx="406">
                  <c:v>-0.23269999999999999</c:v>
                </c:pt>
                <c:pt idx="407">
                  <c:v>-0.25030000000000002</c:v>
                </c:pt>
                <c:pt idx="408">
                  <c:v>-0.20399999999999999</c:v>
                </c:pt>
                <c:pt idx="409">
                  <c:v>-0.1623</c:v>
                </c:pt>
                <c:pt idx="410">
                  <c:v>-0.2351</c:v>
                </c:pt>
                <c:pt idx="411">
                  <c:v>-9.5999999999999992E-3</c:v>
                </c:pt>
                <c:pt idx="412">
                  <c:v>-0.2162</c:v>
                </c:pt>
                <c:pt idx="413">
                  <c:v>-0.24</c:v>
                </c:pt>
                <c:pt idx="414">
                  <c:v>-0.20780000000000001</c:v>
                </c:pt>
                <c:pt idx="415">
                  <c:v>-0.17100000000000001</c:v>
                </c:pt>
                <c:pt idx="416">
                  <c:v>-0.17030000000000001</c:v>
                </c:pt>
                <c:pt idx="417">
                  <c:v>-0.1694</c:v>
                </c:pt>
                <c:pt idx="418">
                  <c:v>-0.1946</c:v>
                </c:pt>
                <c:pt idx="419">
                  <c:v>-0.38579999999999998</c:v>
                </c:pt>
                <c:pt idx="420">
                  <c:v>-0.37980000000000003</c:v>
                </c:pt>
                <c:pt idx="421">
                  <c:v>-0.34429999999999999</c:v>
                </c:pt>
                <c:pt idx="422">
                  <c:v>-0.3357</c:v>
                </c:pt>
                <c:pt idx="423">
                  <c:v>-0.1938</c:v>
                </c:pt>
                <c:pt idx="424">
                  <c:v>-0.62239999999999995</c:v>
                </c:pt>
                <c:pt idx="425">
                  <c:v>-0.37659999999999999</c:v>
                </c:pt>
                <c:pt idx="426">
                  <c:v>-0.26700000000000002</c:v>
                </c:pt>
                <c:pt idx="427">
                  <c:v>-0.28070000000000001</c:v>
                </c:pt>
                <c:pt idx="428">
                  <c:v>-0.33660000000000001</c:v>
                </c:pt>
                <c:pt idx="429">
                  <c:v>-0.2767</c:v>
                </c:pt>
                <c:pt idx="430">
                  <c:v>-0.16750000000000001</c:v>
                </c:pt>
                <c:pt idx="431">
                  <c:v>-0.11600000000000001</c:v>
                </c:pt>
                <c:pt idx="432">
                  <c:v>-0.13739999999999999</c:v>
                </c:pt>
                <c:pt idx="433">
                  <c:v>-0.27779999999999999</c:v>
                </c:pt>
                <c:pt idx="434">
                  <c:v>-0.24970000000000001</c:v>
                </c:pt>
                <c:pt idx="435">
                  <c:v>-0.21840000000000001</c:v>
                </c:pt>
                <c:pt idx="436">
                  <c:v>-0.2215</c:v>
                </c:pt>
                <c:pt idx="437">
                  <c:v>-0.1603</c:v>
                </c:pt>
                <c:pt idx="438">
                  <c:v>-0.11</c:v>
                </c:pt>
                <c:pt idx="439">
                  <c:v>-9.8599999999999993E-2</c:v>
                </c:pt>
                <c:pt idx="440">
                  <c:v>-0.29370000000000002</c:v>
                </c:pt>
                <c:pt idx="441">
                  <c:v>-0.27789999999999998</c:v>
                </c:pt>
                <c:pt idx="442">
                  <c:v>-0.2001</c:v>
                </c:pt>
                <c:pt idx="443">
                  <c:v>-0.188</c:v>
                </c:pt>
                <c:pt idx="444">
                  <c:v>-0.15129999999999999</c:v>
                </c:pt>
                <c:pt idx="445">
                  <c:v>-0.15579999999999999</c:v>
                </c:pt>
                <c:pt idx="446">
                  <c:v>-0.26960000000000001</c:v>
                </c:pt>
                <c:pt idx="447">
                  <c:v>-0.16700000000000001</c:v>
                </c:pt>
                <c:pt idx="448">
                  <c:v>-0.23849999999999999</c:v>
                </c:pt>
                <c:pt idx="449">
                  <c:v>-0.21820000000000001</c:v>
                </c:pt>
                <c:pt idx="450">
                  <c:v>-0.13900000000000001</c:v>
                </c:pt>
                <c:pt idx="451">
                  <c:v>-9.7900000000000001E-2</c:v>
                </c:pt>
                <c:pt idx="452">
                  <c:v>-8.7800000000000003E-2</c:v>
                </c:pt>
              </c:numCache>
            </c:numRef>
          </c:val>
          <c:smooth val="0"/>
          <c:extLst>
            <c:ext xmlns:c16="http://schemas.microsoft.com/office/drawing/2014/chart" uri="{C3380CC4-5D6E-409C-BE32-E72D297353CC}">
              <c16:uniqueId val="{00000000-CAF1-824D-A92A-0B44C77DDF20}"/>
            </c:ext>
          </c:extLst>
        </c:ser>
        <c:ser>
          <c:idx val="1"/>
          <c:order val="1"/>
          <c:tx>
            <c:strRef>
              <c:f>Sheet1!$C$3</c:f>
              <c:strCache>
                <c:ptCount val="1"/>
                <c:pt idx="0">
                  <c:v>Zero</c:v>
                </c:pt>
              </c:strCache>
            </c:strRef>
          </c:tx>
          <c:spPr>
            <a:ln w="28575" cap="rnd">
              <a:solidFill>
                <a:schemeClr val="tx1"/>
              </a:solidFill>
              <a:round/>
            </a:ln>
            <a:effectLst/>
          </c:spPr>
          <c:marker>
            <c:symbol val="none"/>
          </c:marker>
          <c:cat>
            <c:numRef>
              <c:f>Sheet1!$A$4:$A$456</c:f>
              <c:numCache>
                <c:formatCode>m/d/yy</c:formatCode>
                <c:ptCount val="453"/>
                <c:pt idx="0">
                  <c:v>43879</c:v>
                </c:pt>
                <c:pt idx="1">
                  <c:v>43880</c:v>
                </c:pt>
                <c:pt idx="2">
                  <c:v>43881</c:v>
                </c:pt>
                <c:pt idx="3">
                  <c:v>43882</c:v>
                </c:pt>
                <c:pt idx="4">
                  <c:v>43883</c:v>
                </c:pt>
                <c:pt idx="5">
                  <c:v>43884</c:v>
                </c:pt>
                <c:pt idx="6">
                  <c:v>43885</c:v>
                </c:pt>
                <c:pt idx="7">
                  <c:v>43886</c:v>
                </c:pt>
                <c:pt idx="8">
                  <c:v>43887</c:v>
                </c:pt>
                <c:pt idx="9">
                  <c:v>43888</c:v>
                </c:pt>
                <c:pt idx="10">
                  <c:v>43889</c:v>
                </c:pt>
                <c:pt idx="11">
                  <c:v>43890</c:v>
                </c:pt>
                <c:pt idx="12">
                  <c:v>43891</c:v>
                </c:pt>
                <c:pt idx="13">
                  <c:v>43892</c:v>
                </c:pt>
                <c:pt idx="14">
                  <c:v>43893</c:v>
                </c:pt>
                <c:pt idx="15">
                  <c:v>43894</c:v>
                </c:pt>
                <c:pt idx="16">
                  <c:v>43895</c:v>
                </c:pt>
                <c:pt idx="17">
                  <c:v>43896</c:v>
                </c:pt>
                <c:pt idx="18">
                  <c:v>43897</c:v>
                </c:pt>
                <c:pt idx="19">
                  <c:v>43898</c:v>
                </c:pt>
                <c:pt idx="20">
                  <c:v>43899</c:v>
                </c:pt>
                <c:pt idx="21">
                  <c:v>43900</c:v>
                </c:pt>
                <c:pt idx="22">
                  <c:v>43901</c:v>
                </c:pt>
                <c:pt idx="23">
                  <c:v>43902</c:v>
                </c:pt>
                <c:pt idx="24">
                  <c:v>43903</c:v>
                </c:pt>
                <c:pt idx="25">
                  <c:v>43904</c:v>
                </c:pt>
                <c:pt idx="26">
                  <c:v>43905</c:v>
                </c:pt>
                <c:pt idx="27">
                  <c:v>43906</c:v>
                </c:pt>
                <c:pt idx="28">
                  <c:v>43907</c:v>
                </c:pt>
                <c:pt idx="29">
                  <c:v>43908</c:v>
                </c:pt>
                <c:pt idx="30">
                  <c:v>43909</c:v>
                </c:pt>
                <c:pt idx="31">
                  <c:v>43910</c:v>
                </c:pt>
                <c:pt idx="32">
                  <c:v>43911</c:v>
                </c:pt>
                <c:pt idx="33">
                  <c:v>43912</c:v>
                </c:pt>
                <c:pt idx="34">
                  <c:v>43913</c:v>
                </c:pt>
                <c:pt idx="35">
                  <c:v>43914</c:v>
                </c:pt>
                <c:pt idx="36">
                  <c:v>43915</c:v>
                </c:pt>
                <c:pt idx="37">
                  <c:v>43916</c:v>
                </c:pt>
                <c:pt idx="38">
                  <c:v>43917</c:v>
                </c:pt>
                <c:pt idx="39">
                  <c:v>43918</c:v>
                </c:pt>
                <c:pt idx="40">
                  <c:v>43919</c:v>
                </c:pt>
                <c:pt idx="41">
                  <c:v>43920</c:v>
                </c:pt>
                <c:pt idx="42">
                  <c:v>43921</c:v>
                </c:pt>
                <c:pt idx="43">
                  <c:v>43922</c:v>
                </c:pt>
                <c:pt idx="44">
                  <c:v>43923</c:v>
                </c:pt>
                <c:pt idx="45">
                  <c:v>43924</c:v>
                </c:pt>
                <c:pt idx="46">
                  <c:v>43925</c:v>
                </c:pt>
                <c:pt idx="47">
                  <c:v>43926</c:v>
                </c:pt>
                <c:pt idx="48">
                  <c:v>43927</c:v>
                </c:pt>
                <c:pt idx="49">
                  <c:v>43928</c:v>
                </c:pt>
                <c:pt idx="50">
                  <c:v>43929</c:v>
                </c:pt>
                <c:pt idx="51">
                  <c:v>43930</c:v>
                </c:pt>
                <c:pt idx="52">
                  <c:v>43931</c:v>
                </c:pt>
                <c:pt idx="53">
                  <c:v>43932</c:v>
                </c:pt>
                <c:pt idx="54">
                  <c:v>43933</c:v>
                </c:pt>
                <c:pt idx="55">
                  <c:v>43934</c:v>
                </c:pt>
                <c:pt idx="56">
                  <c:v>43935</c:v>
                </c:pt>
                <c:pt idx="57">
                  <c:v>43936</c:v>
                </c:pt>
                <c:pt idx="58">
                  <c:v>43937</c:v>
                </c:pt>
                <c:pt idx="59">
                  <c:v>43938</c:v>
                </c:pt>
                <c:pt idx="60">
                  <c:v>43939</c:v>
                </c:pt>
                <c:pt idx="61">
                  <c:v>43940</c:v>
                </c:pt>
                <c:pt idx="62">
                  <c:v>43941</c:v>
                </c:pt>
                <c:pt idx="63">
                  <c:v>43942</c:v>
                </c:pt>
                <c:pt idx="64">
                  <c:v>43943</c:v>
                </c:pt>
                <c:pt idx="65">
                  <c:v>43944</c:v>
                </c:pt>
                <c:pt idx="66">
                  <c:v>43945</c:v>
                </c:pt>
                <c:pt idx="67">
                  <c:v>43946</c:v>
                </c:pt>
                <c:pt idx="68">
                  <c:v>43947</c:v>
                </c:pt>
                <c:pt idx="69">
                  <c:v>43948</c:v>
                </c:pt>
                <c:pt idx="70">
                  <c:v>43949</c:v>
                </c:pt>
                <c:pt idx="71">
                  <c:v>43950</c:v>
                </c:pt>
                <c:pt idx="72">
                  <c:v>43951</c:v>
                </c:pt>
                <c:pt idx="73">
                  <c:v>43952</c:v>
                </c:pt>
                <c:pt idx="74">
                  <c:v>43953</c:v>
                </c:pt>
                <c:pt idx="75">
                  <c:v>43954</c:v>
                </c:pt>
                <c:pt idx="76">
                  <c:v>43955</c:v>
                </c:pt>
                <c:pt idx="77">
                  <c:v>43956</c:v>
                </c:pt>
                <c:pt idx="78">
                  <c:v>43957</c:v>
                </c:pt>
                <c:pt idx="79">
                  <c:v>43958</c:v>
                </c:pt>
                <c:pt idx="80">
                  <c:v>43959</c:v>
                </c:pt>
                <c:pt idx="81">
                  <c:v>43960</c:v>
                </c:pt>
                <c:pt idx="82">
                  <c:v>43961</c:v>
                </c:pt>
                <c:pt idx="83">
                  <c:v>43962</c:v>
                </c:pt>
                <c:pt idx="84">
                  <c:v>43963</c:v>
                </c:pt>
                <c:pt idx="85">
                  <c:v>43964</c:v>
                </c:pt>
                <c:pt idx="86">
                  <c:v>43965</c:v>
                </c:pt>
                <c:pt idx="87">
                  <c:v>43966</c:v>
                </c:pt>
                <c:pt idx="88">
                  <c:v>43967</c:v>
                </c:pt>
                <c:pt idx="89">
                  <c:v>43968</c:v>
                </c:pt>
                <c:pt idx="90">
                  <c:v>43969</c:v>
                </c:pt>
                <c:pt idx="91">
                  <c:v>43970</c:v>
                </c:pt>
                <c:pt idx="92">
                  <c:v>43971</c:v>
                </c:pt>
                <c:pt idx="93">
                  <c:v>43972</c:v>
                </c:pt>
                <c:pt idx="94">
                  <c:v>43973</c:v>
                </c:pt>
                <c:pt idx="95">
                  <c:v>43974</c:v>
                </c:pt>
                <c:pt idx="96">
                  <c:v>43975</c:v>
                </c:pt>
                <c:pt idx="97">
                  <c:v>43976</c:v>
                </c:pt>
                <c:pt idx="98">
                  <c:v>43977</c:v>
                </c:pt>
                <c:pt idx="99">
                  <c:v>43978</c:v>
                </c:pt>
                <c:pt idx="100">
                  <c:v>43979</c:v>
                </c:pt>
                <c:pt idx="101">
                  <c:v>43980</c:v>
                </c:pt>
                <c:pt idx="102">
                  <c:v>43981</c:v>
                </c:pt>
                <c:pt idx="103">
                  <c:v>43982</c:v>
                </c:pt>
                <c:pt idx="104">
                  <c:v>43983</c:v>
                </c:pt>
                <c:pt idx="105">
                  <c:v>43984</c:v>
                </c:pt>
                <c:pt idx="106">
                  <c:v>43985</c:v>
                </c:pt>
                <c:pt idx="107">
                  <c:v>43986</c:v>
                </c:pt>
                <c:pt idx="108">
                  <c:v>43987</c:v>
                </c:pt>
                <c:pt idx="109">
                  <c:v>43988</c:v>
                </c:pt>
                <c:pt idx="110">
                  <c:v>43989</c:v>
                </c:pt>
                <c:pt idx="111">
                  <c:v>43990</c:v>
                </c:pt>
                <c:pt idx="112">
                  <c:v>43991</c:v>
                </c:pt>
                <c:pt idx="113">
                  <c:v>43992</c:v>
                </c:pt>
                <c:pt idx="114">
                  <c:v>43993</c:v>
                </c:pt>
                <c:pt idx="115">
                  <c:v>43994</c:v>
                </c:pt>
                <c:pt idx="116">
                  <c:v>43995</c:v>
                </c:pt>
                <c:pt idx="117">
                  <c:v>43996</c:v>
                </c:pt>
                <c:pt idx="118">
                  <c:v>43997</c:v>
                </c:pt>
                <c:pt idx="119">
                  <c:v>43998</c:v>
                </c:pt>
                <c:pt idx="120">
                  <c:v>43999</c:v>
                </c:pt>
                <c:pt idx="121">
                  <c:v>44000</c:v>
                </c:pt>
                <c:pt idx="122">
                  <c:v>44001</c:v>
                </c:pt>
                <c:pt idx="123">
                  <c:v>44002</c:v>
                </c:pt>
                <c:pt idx="124">
                  <c:v>44003</c:v>
                </c:pt>
                <c:pt idx="125">
                  <c:v>44004</c:v>
                </c:pt>
                <c:pt idx="126">
                  <c:v>44005</c:v>
                </c:pt>
                <c:pt idx="127">
                  <c:v>44006</c:v>
                </c:pt>
                <c:pt idx="128">
                  <c:v>44007</c:v>
                </c:pt>
                <c:pt idx="129">
                  <c:v>44008</c:v>
                </c:pt>
                <c:pt idx="130">
                  <c:v>44009</c:v>
                </c:pt>
                <c:pt idx="131">
                  <c:v>44010</c:v>
                </c:pt>
                <c:pt idx="132">
                  <c:v>44011</c:v>
                </c:pt>
                <c:pt idx="133">
                  <c:v>44012</c:v>
                </c:pt>
                <c:pt idx="134">
                  <c:v>44013</c:v>
                </c:pt>
                <c:pt idx="135">
                  <c:v>44014</c:v>
                </c:pt>
                <c:pt idx="136">
                  <c:v>44015</c:v>
                </c:pt>
                <c:pt idx="137">
                  <c:v>44016</c:v>
                </c:pt>
                <c:pt idx="138">
                  <c:v>44017</c:v>
                </c:pt>
                <c:pt idx="139">
                  <c:v>44018</c:v>
                </c:pt>
                <c:pt idx="140">
                  <c:v>44019</c:v>
                </c:pt>
                <c:pt idx="141">
                  <c:v>44020</c:v>
                </c:pt>
                <c:pt idx="142">
                  <c:v>44021</c:v>
                </c:pt>
                <c:pt idx="143">
                  <c:v>44022</c:v>
                </c:pt>
                <c:pt idx="144">
                  <c:v>44023</c:v>
                </c:pt>
                <c:pt idx="145">
                  <c:v>44024</c:v>
                </c:pt>
                <c:pt idx="146">
                  <c:v>44025</c:v>
                </c:pt>
                <c:pt idx="147">
                  <c:v>44026</c:v>
                </c:pt>
                <c:pt idx="148">
                  <c:v>44027</c:v>
                </c:pt>
                <c:pt idx="149">
                  <c:v>44028</c:v>
                </c:pt>
                <c:pt idx="150">
                  <c:v>44029</c:v>
                </c:pt>
                <c:pt idx="151">
                  <c:v>44030</c:v>
                </c:pt>
                <c:pt idx="152">
                  <c:v>44031</c:v>
                </c:pt>
                <c:pt idx="153">
                  <c:v>44032</c:v>
                </c:pt>
                <c:pt idx="154">
                  <c:v>44033</c:v>
                </c:pt>
                <c:pt idx="155">
                  <c:v>44034</c:v>
                </c:pt>
                <c:pt idx="156">
                  <c:v>44035</c:v>
                </c:pt>
                <c:pt idx="157">
                  <c:v>44036</c:v>
                </c:pt>
                <c:pt idx="158">
                  <c:v>44037</c:v>
                </c:pt>
                <c:pt idx="159">
                  <c:v>44038</c:v>
                </c:pt>
                <c:pt idx="160">
                  <c:v>44039</c:v>
                </c:pt>
                <c:pt idx="161">
                  <c:v>44040</c:v>
                </c:pt>
                <c:pt idx="162">
                  <c:v>44041</c:v>
                </c:pt>
                <c:pt idx="163">
                  <c:v>44042</c:v>
                </c:pt>
                <c:pt idx="164">
                  <c:v>44043</c:v>
                </c:pt>
                <c:pt idx="165">
                  <c:v>44044</c:v>
                </c:pt>
                <c:pt idx="166">
                  <c:v>44045</c:v>
                </c:pt>
                <c:pt idx="167">
                  <c:v>44046</c:v>
                </c:pt>
                <c:pt idx="168">
                  <c:v>44047</c:v>
                </c:pt>
                <c:pt idx="169">
                  <c:v>44048</c:v>
                </c:pt>
                <c:pt idx="170">
                  <c:v>44049</c:v>
                </c:pt>
                <c:pt idx="171">
                  <c:v>44050</c:v>
                </c:pt>
                <c:pt idx="172">
                  <c:v>44051</c:v>
                </c:pt>
                <c:pt idx="173">
                  <c:v>44052</c:v>
                </c:pt>
                <c:pt idx="174">
                  <c:v>44053</c:v>
                </c:pt>
                <c:pt idx="175">
                  <c:v>44054</c:v>
                </c:pt>
                <c:pt idx="176">
                  <c:v>44055</c:v>
                </c:pt>
                <c:pt idx="177">
                  <c:v>44056</c:v>
                </c:pt>
                <c:pt idx="178">
                  <c:v>44057</c:v>
                </c:pt>
                <c:pt idx="179">
                  <c:v>44058</c:v>
                </c:pt>
                <c:pt idx="180">
                  <c:v>44059</c:v>
                </c:pt>
                <c:pt idx="181">
                  <c:v>44060</c:v>
                </c:pt>
                <c:pt idx="182">
                  <c:v>44061</c:v>
                </c:pt>
                <c:pt idx="183">
                  <c:v>44062</c:v>
                </c:pt>
                <c:pt idx="184">
                  <c:v>44063</c:v>
                </c:pt>
                <c:pt idx="185">
                  <c:v>44064</c:v>
                </c:pt>
                <c:pt idx="186">
                  <c:v>44065</c:v>
                </c:pt>
                <c:pt idx="187">
                  <c:v>44066</c:v>
                </c:pt>
                <c:pt idx="188">
                  <c:v>44067</c:v>
                </c:pt>
                <c:pt idx="189">
                  <c:v>44068</c:v>
                </c:pt>
                <c:pt idx="190">
                  <c:v>44069</c:v>
                </c:pt>
                <c:pt idx="191">
                  <c:v>44070</c:v>
                </c:pt>
                <c:pt idx="192">
                  <c:v>44071</c:v>
                </c:pt>
                <c:pt idx="193">
                  <c:v>44072</c:v>
                </c:pt>
                <c:pt idx="194">
                  <c:v>44073</c:v>
                </c:pt>
                <c:pt idx="195">
                  <c:v>44074</c:v>
                </c:pt>
                <c:pt idx="196">
                  <c:v>44075</c:v>
                </c:pt>
                <c:pt idx="197">
                  <c:v>44076</c:v>
                </c:pt>
                <c:pt idx="198">
                  <c:v>44077</c:v>
                </c:pt>
                <c:pt idx="199">
                  <c:v>44078</c:v>
                </c:pt>
                <c:pt idx="200">
                  <c:v>44079</c:v>
                </c:pt>
                <c:pt idx="201">
                  <c:v>44080</c:v>
                </c:pt>
                <c:pt idx="202">
                  <c:v>44081</c:v>
                </c:pt>
                <c:pt idx="203">
                  <c:v>44082</c:v>
                </c:pt>
                <c:pt idx="204">
                  <c:v>44083</c:v>
                </c:pt>
                <c:pt idx="205">
                  <c:v>44084</c:v>
                </c:pt>
                <c:pt idx="206">
                  <c:v>44085</c:v>
                </c:pt>
                <c:pt idx="207">
                  <c:v>44086</c:v>
                </c:pt>
                <c:pt idx="208">
                  <c:v>44087</c:v>
                </c:pt>
                <c:pt idx="209">
                  <c:v>44088</c:v>
                </c:pt>
                <c:pt idx="210">
                  <c:v>44089</c:v>
                </c:pt>
                <c:pt idx="211">
                  <c:v>44090</c:v>
                </c:pt>
                <c:pt idx="212">
                  <c:v>44091</c:v>
                </c:pt>
                <c:pt idx="213">
                  <c:v>44092</c:v>
                </c:pt>
                <c:pt idx="214">
                  <c:v>44093</c:v>
                </c:pt>
                <c:pt idx="215">
                  <c:v>44094</c:v>
                </c:pt>
                <c:pt idx="216">
                  <c:v>44095</c:v>
                </c:pt>
                <c:pt idx="217">
                  <c:v>44096</c:v>
                </c:pt>
                <c:pt idx="218">
                  <c:v>44097</c:v>
                </c:pt>
                <c:pt idx="219">
                  <c:v>44098</c:v>
                </c:pt>
                <c:pt idx="220">
                  <c:v>44099</c:v>
                </c:pt>
                <c:pt idx="221">
                  <c:v>44100</c:v>
                </c:pt>
                <c:pt idx="222">
                  <c:v>44101</c:v>
                </c:pt>
                <c:pt idx="223">
                  <c:v>44102</c:v>
                </c:pt>
                <c:pt idx="224">
                  <c:v>44103</c:v>
                </c:pt>
                <c:pt idx="225">
                  <c:v>44104</c:v>
                </c:pt>
                <c:pt idx="226">
                  <c:v>44105</c:v>
                </c:pt>
                <c:pt idx="227">
                  <c:v>44106</c:v>
                </c:pt>
                <c:pt idx="228">
                  <c:v>44107</c:v>
                </c:pt>
                <c:pt idx="229">
                  <c:v>44108</c:v>
                </c:pt>
                <c:pt idx="230">
                  <c:v>44109</c:v>
                </c:pt>
                <c:pt idx="231">
                  <c:v>44110</c:v>
                </c:pt>
                <c:pt idx="232">
                  <c:v>44111</c:v>
                </c:pt>
                <c:pt idx="233">
                  <c:v>44112</c:v>
                </c:pt>
                <c:pt idx="234">
                  <c:v>44113</c:v>
                </c:pt>
                <c:pt idx="235">
                  <c:v>44114</c:v>
                </c:pt>
                <c:pt idx="236">
                  <c:v>44115</c:v>
                </c:pt>
                <c:pt idx="237">
                  <c:v>44116</c:v>
                </c:pt>
                <c:pt idx="238">
                  <c:v>44117</c:v>
                </c:pt>
                <c:pt idx="239">
                  <c:v>44118</c:v>
                </c:pt>
                <c:pt idx="240">
                  <c:v>44119</c:v>
                </c:pt>
                <c:pt idx="241">
                  <c:v>44120</c:v>
                </c:pt>
                <c:pt idx="242">
                  <c:v>44121</c:v>
                </c:pt>
                <c:pt idx="243">
                  <c:v>44122</c:v>
                </c:pt>
                <c:pt idx="244">
                  <c:v>44123</c:v>
                </c:pt>
                <c:pt idx="245">
                  <c:v>44124</c:v>
                </c:pt>
                <c:pt idx="246">
                  <c:v>44125</c:v>
                </c:pt>
                <c:pt idx="247">
                  <c:v>44126</c:v>
                </c:pt>
                <c:pt idx="248">
                  <c:v>44127</c:v>
                </c:pt>
                <c:pt idx="249">
                  <c:v>44128</c:v>
                </c:pt>
                <c:pt idx="250">
                  <c:v>44129</c:v>
                </c:pt>
                <c:pt idx="251">
                  <c:v>44130</c:v>
                </c:pt>
                <c:pt idx="252">
                  <c:v>44131</c:v>
                </c:pt>
                <c:pt idx="253">
                  <c:v>44132</c:v>
                </c:pt>
                <c:pt idx="254">
                  <c:v>44133</c:v>
                </c:pt>
                <c:pt idx="255">
                  <c:v>44134</c:v>
                </c:pt>
                <c:pt idx="256">
                  <c:v>44135</c:v>
                </c:pt>
                <c:pt idx="257">
                  <c:v>44136</c:v>
                </c:pt>
                <c:pt idx="258">
                  <c:v>44137</c:v>
                </c:pt>
                <c:pt idx="259">
                  <c:v>44138</c:v>
                </c:pt>
                <c:pt idx="260">
                  <c:v>44139</c:v>
                </c:pt>
                <c:pt idx="261">
                  <c:v>44140</c:v>
                </c:pt>
                <c:pt idx="262">
                  <c:v>44141</c:v>
                </c:pt>
                <c:pt idx="263">
                  <c:v>44142</c:v>
                </c:pt>
                <c:pt idx="264">
                  <c:v>44143</c:v>
                </c:pt>
                <c:pt idx="265">
                  <c:v>44144</c:v>
                </c:pt>
                <c:pt idx="266">
                  <c:v>44145</c:v>
                </c:pt>
                <c:pt idx="267">
                  <c:v>44146</c:v>
                </c:pt>
                <c:pt idx="268">
                  <c:v>44147</c:v>
                </c:pt>
                <c:pt idx="269">
                  <c:v>44148</c:v>
                </c:pt>
                <c:pt idx="270">
                  <c:v>44149</c:v>
                </c:pt>
                <c:pt idx="271">
                  <c:v>44150</c:v>
                </c:pt>
                <c:pt idx="272">
                  <c:v>44151</c:v>
                </c:pt>
                <c:pt idx="273">
                  <c:v>44152</c:v>
                </c:pt>
                <c:pt idx="274">
                  <c:v>44153</c:v>
                </c:pt>
                <c:pt idx="275">
                  <c:v>44154</c:v>
                </c:pt>
                <c:pt idx="276">
                  <c:v>44155</c:v>
                </c:pt>
                <c:pt idx="277">
                  <c:v>44156</c:v>
                </c:pt>
                <c:pt idx="278">
                  <c:v>44157</c:v>
                </c:pt>
                <c:pt idx="279">
                  <c:v>44158</c:v>
                </c:pt>
                <c:pt idx="280">
                  <c:v>44159</c:v>
                </c:pt>
                <c:pt idx="281">
                  <c:v>44160</c:v>
                </c:pt>
                <c:pt idx="282">
                  <c:v>44161</c:v>
                </c:pt>
                <c:pt idx="283">
                  <c:v>44162</c:v>
                </c:pt>
                <c:pt idx="284">
                  <c:v>44163</c:v>
                </c:pt>
                <c:pt idx="285">
                  <c:v>44164</c:v>
                </c:pt>
                <c:pt idx="286">
                  <c:v>44165</c:v>
                </c:pt>
                <c:pt idx="287">
                  <c:v>44166</c:v>
                </c:pt>
                <c:pt idx="288">
                  <c:v>44167</c:v>
                </c:pt>
                <c:pt idx="289">
                  <c:v>44168</c:v>
                </c:pt>
                <c:pt idx="290">
                  <c:v>44169</c:v>
                </c:pt>
                <c:pt idx="291">
                  <c:v>44170</c:v>
                </c:pt>
                <c:pt idx="292">
                  <c:v>44171</c:v>
                </c:pt>
                <c:pt idx="293">
                  <c:v>44172</c:v>
                </c:pt>
                <c:pt idx="294">
                  <c:v>44173</c:v>
                </c:pt>
                <c:pt idx="295">
                  <c:v>44174</c:v>
                </c:pt>
                <c:pt idx="296">
                  <c:v>44175</c:v>
                </c:pt>
                <c:pt idx="297">
                  <c:v>44176</c:v>
                </c:pt>
                <c:pt idx="298">
                  <c:v>44177</c:v>
                </c:pt>
                <c:pt idx="299">
                  <c:v>44178</c:v>
                </c:pt>
                <c:pt idx="300">
                  <c:v>44179</c:v>
                </c:pt>
                <c:pt idx="301">
                  <c:v>44180</c:v>
                </c:pt>
                <c:pt idx="302">
                  <c:v>44181</c:v>
                </c:pt>
                <c:pt idx="303">
                  <c:v>44182</c:v>
                </c:pt>
                <c:pt idx="304">
                  <c:v>44183</c:v>
                </c:pt>
                <c:pt idx="305">
                  <c:v>44184</c:v>
                </c:pt>
                <c:pt idx="306">
                  <c:v>44185</c:v>
                </c:pt>
                <c:pt idx="307">
                  <c:v>44186</c:v>
                </c:pt>
                <c:pt idx="308">
                  <c:v>44187</c:v>
                </c:pt>
                <c:pt idx="309">
                  <c:v>44188</c:v>
                </c:pt>
                <c:pt idx="310">
                  <c:v>44189</c:v>
                </c:pt>
                <c:pt idx="311">
                  <c:v>44190</c:v>
                </c:pt>
                <c:pt idx="312">
                  <c:v>44191</c:v>
                </c:pt>
                <c:pt idx="313">
                  <c:v>44192</c:v>
                </c:pt>
                <c:pt idx="314">
                  <c:v>44193</c:v>
                </c:pt>
                <c:pt idx="315">
                  <c:v>44194</c:v>
                </c:pt>
                <c:pt idx="316">
                  <c:v>44195</c:v>
                </c:pt>
                <c:pt idx="317">
                  <c:v>44196</c:v>
                </c:pt>
                <c:pt idx="318">
                  <c:v>44197</c:v>
                </c:pt>
                <c:pt idx="319">
                  <c:v>44198</c:v>
                </c:pt>
                <c:pt idx="320">
                  <c:v>44199</c:v>
                </c:pt>
                <c:pt idx="321">
                  <c:v>44200</c:v>
                </c:pt>
                <c:pt idx="322">
                  <c:v>44201</c:v>
                </c:pt>
                <c:pt idx="323">
                  <c:v>44202</c:v>
                </c:pt>
                <c:pt idx="324">
                  <c:v>44203</c:v>
                </c:pt>
                <c:pt idx="325">
                  <c:v>44204</c:v>
                </c:pt>
                <c:pt idx="326">
                  <c:v>44205</c:v>
                </c:pt>
                <c:pt idx="327">
                  <c:v>44206</c:v>
                </c:pt>
                <c:pt idx="328">
                  <c:v>44207</c:v>
                </c:pt>
                <c:pt idx="329">
                  <c:v>44208</c:v>
                </c:pt>
                <c:pt idx="330">
                  <c:v>44209</c:v>
                </c:pt>
                <c:pt idx="331">
                  <c:v>44210</c:v>
                </c:pt>
                <c:pt idx="332">
                  <c:v>44211</c:v>
                </c:pt>
                <c:pt idx="333">
                  <c:v>44212</c:v>
                </c:pt>
                <c:pt idx="334">
                  <c:v>44213</c:v>
                </c:pt>
                <c:pt idx="335">
                  <c:v>44214</c:v>
                </c:pt>
                <c:pt idx="336">
                  <c:v>44215</c:v>
                </c:pt>
                <c:pt idx="337">
                  <c:v>44216</c:v>
                </c:pt>
                <c:pt idx="338">
                  <c:v>44217</c:v>
                </c:pt>
                <c:pt idx="339">
                  <c:v>44218</c:v>
                </c:pt>
                <c:pt idx="340">
                  <c:v>44219</c:v>
                </c:pt>
                <c:pt idx="341">
                  <c:v>44220</c:v>
                </c:pt>
                <c:pt idx="342">
                  <c:v>44221</c:v>
                </c:pt>
                <c:pt idx="343">
                  <c:v>44222</c:v>
                </c:pt>
                <c:pt idx="344">
                  <c:v>44223</c:v>
                </c:pt>
                <c:pt idx="345">
                  <c:v>44224</c:v>
                </c:pt>
                <c:pt idx="346">
                  <c:v>44225</c:v>
                </c:pt>
                <c:pt idx="347">
                  <c:v>44226</c:v>
                </c:pt>
                <c:pt idx="348">
                  <c:v>44227</c:v>
                </c:pt>
                <c:pt idx="349">
                  <c:v>44228</c:v>
                </c:pt>
                <c:pt idx="350">
                  <c:v>44229</c:v>
                </c:pt>
                <c:pt idx="351">
                  <c:v>44230</c:v>
                </c:pt>
                <c:pt idx="352">
                  <c:v>44231</c:v>
                </c:pt>
                <c:pt idx="353">
                  <c:v>44232</c:v>
                </c:pt>
                <c:pt idx="354">
                  <c:v>44233</c:v>
                </c:pt>
                <c:pt idx="355">
                  <c:v>44234</c:v>
                </c:pt>
                <c:pt idx="356">
                  <c:v>44235</c:v>
                </c:pt>
                <c:pt idx="357">
                  <c:v>44236</c:v>
                </c:pt>
                <c:pt idx="358">
                  <c:v>44237</c:v>
                </c:pt>
                <c:pt idx="359">
                  <c:v>44238</c:v>
                </c:pt>
                <c:pt idx="360">
                  <c:v>44239</c:v>
                </c:pt>
                <c:pt idx="361">
                  <c:v>44240</c:v>
                </c:pt>
                <c:pt idx="362">
                  <c:v>44241</c:v>
                </c:pt>
                <c:pt idx="363">
                  <c:v>44242</c:v>
                </c:pt>
                <c:pt idx="364">
                  <c:v>44243</c:v>
                </c:pt>
                <c:pt idx="365">
                  <c:v>44244</c:v>
                </c:pt>
                <c:pt idx="366">
                  <c:v>44245</c:v>
                </c:pt>
                <c:pt idx="367">
                  <c:v>44246</c:v>
                </c:pt>
                <c:pt idx="368">
                  <c:v>44247</c:v>
                </c:pt>
                <c:pt idx="369">
                  <c:v>44248</c:v>
                </c:pt>
                <c:pt idx="370">
                  <c:v>44249</c:v>
                </c:pt>
                <c:pt idx="371">
                  <c:v>44250</c:v>
                </c:pt>
                <c:pt idx="372">
                  <c:v>44251</c:v>
                </c:pt>
                <c:pt idx="373">
                  <c:v>44252</c:v>
                </c:pt>
                <c:pt idx="374">
                  <c:v>44253</c:v>
                </c:pt>
                <c:pt idx="375">
                  <c:v>44254</c:v>
                </c:pt>
                <c:pt idx="376">
                  <c:v>44255</c:v>
                </c:pt>
                <c:pt idx="377">
                  <c:v>44256</c:v>
                </c:pt>
                <c:pt idx="378">
                  <c:v>44257</c:v>
                </c:pt>
                <c:pt idx="379">
                  <c:v>44258</c:v>
                </c:pt>
                <c:pt idx="380">
                  <c:v>44259</c:v>
                </c:pt>
                <c:pt idx="381">
                  <c:v>44260</c:v>
                </c:pt>
                <c:pt idx="382">
                  <c:v>44261</c:v>
                </c:pt>
                <c:pt idx="383">
                  <c:v>44262</c:v>
                </c:pt>
                <c:pt idx="384">
                  <c:v>44263</c:v>
                </c:pt>
                <c:pt idx="385">
                  <c:v>44264</c:v>
                </c:pt>
                <c:pt idx="386">
                  <c:v>44265</c:v>
                </c:pt>
                <c:pt idx="387">
                  <c:v>44266</c:v>
                </c:pt>
                <c:pt idx="388">
                  <c:v>44267</c:v>
                </c:pt>
                <c:pt idx="389">
                  <c:v>44268</c:v>
                </c:pt>
                <c:pt idx="390">
                  <c:v>44269</c:v>
                </c:pt>
                <c:pt idx="391">
                  <c:v>44270</c:v>
                </c:pt>
                <c:pt idx="392">
                  <c:v>44271</c:v>
                </c:pt>
                <c:pt idx="393">
                  <c:v>44272</c:v>
                </c:pt>
                <c:pt idx="394">
                  <c:v>44273</c:v>
                </c:pt>
                <c:pt idx="395">
                  <c:v>44274</c:v>
                </c:pt>
                <c:pt idx="396">
                  <c:v>44275</c:v>
                </c:pt>
                <c:pt idx="397">
                  <c:v>44276</c:v>
                </c:pt>
                <c:pt idx="398">
                  <c:v>44277</c:v>
                </c:pt>
                <c:pt idx="399">
                  <c:v>44278</c:v>
                </c:pt>
                <c:pt idx="400">
                  <c:v>44279</c:v>
                </c:pt>
                <c:pt idx="401">
                  <c:v>44280</c:v>
                </c:pt>
                <c:pt idx="402">
                  <c:v>44281</c:v>
                </c:pt>
                <c:pt idx="403">
                  <c:v>44282</c:v>
                </c:pt>
                <c:pt idx="404">
                  <c:v>44283</c:v>
                </c:pt>
                <c:pt idx="405">
                  <c:v>44284</c:v>
                </c:pt>
                <c:pt idx="406">
                  <c:v>44285</c:v>
                </c:pt>
                <c:pt idx="407">
                  <c:v>44286</c:v>
                </c:pt>
                <c:pt idx="408">
                  <c:v>44287</c:v>
                </c:pt>
                <c:pt idx="409">
                  <c:v>44288</c:v>
                </c:pt>
                <c:pt idx="410">
                  <c:v>44289</c:v>
                </c:pt>
                <c:pt idx="411">
                  <c:v>44290</c:v>
                </c:pt>
                <c:pt idx="412">
                  <c:v>44291</c:v>
                </c:pt>
                <c:pt idx="413">
                  <c:v>44292</c:v>
                </c:pt>
                <c:pt idx="414">
                  <c:v>44293</c:v>
                </c:pt>
                <c:pt idx="415">
                  <c:v>44294</c:v>
                </c:pt>
                <c:pt idx="416">
                  <c:v>44295</c:v>
                </c:pt>
                <c:pt idx="417">
                  <c:v>44296</c:v>
                </c:pt>
                <c:pt idx="418">
                  <c:v>44297</c:v>
                </c:pt>
                <c:pt idx="419">
                  <c:v>44298</c:v>
                </c:pt>
                <c:pt idx="420">
                  <c:v>44299</c:v>
                </c:pt>
                <c:pt idx="421">
                  <c:v>44300</c:v>
                </c:pt>
                <c:pt idx="422">
                  <c:v>44301</c:v>
                </c:pt>
                <c:pt idx="423">
                  <c:v>44302</c:v>
                </c:pt>
                <c:pt idx="424">
                  <c:v>44303</c:v>
                </c:pt>
                <c:pt idx="425">
                  <c:v>44304</c:v>
                </c:pt>
                <c:pt idx="426">
                  <c:v>44305</c:v>
                </c:pt>
                <c:pt idx="427">
                  <c:v>44306</c:v>
                </c:pt>
                <c:pt idx="428">
                  <c:v>44307</c:v>
                </c:pt>
                <c:pt idx="429">
                  <c:v>44308</c:v>
                </c:pt>
                <c:pt idx="430">
                  <c:v>44309</c:v>
                </c:pt>
                <c:pt idx="431">
                  <c:v>44310</c:v>
                </c:pt>
                <c:pt idx="432">
                  <c:v>44311</c:v>
                </c:pt>
                <c:pt idx="433">
                  <c:v>44312</c:v>
                </c:pt>
                <c:pt idx="434">
                  <c:v>44313</c:v>
                </c:pt>
                <c:pt idx="435">
                  <c:v>44314</c:v>
                </c:pt>
                <c:pt idx="436">
                  <c:v>44315</c:v>
                </c:pt>
                <c:pt idx="437">
                  <c:v>44316</c:v>
                </c:pt>
                <c:pt idx="438">
                  <c:v>44317</c:v>
                </c:pt>
                <c:pt idx="439">
                  <c:v>44318</c:v>
                </c:pt>
                <c:pt idx="440">
                  <c:v>44319</c:v>
                </c:pt>
                <c:pt idx="441">
                  <c:v>44320</c:v>
                </c:pt>
                <c:pt idx="442">
                  <c:v>44321</c:v>
                </c:pt>
                <c:pt idx="443">
                  <c:v>44322</c:v>
                </c:pt>
                <c:pt idx="444">
                  <c:v>44323</c:v>
                </c:pt>
                <c:pt idx="445">
                  <c:v>44324</c:v>
                </c:pt>
                <c:pt idx="446">
                  <c:v>44325</c:v>
                </c:pt>
                <c:pt idx="447">
                  <c:v>44326</c:v>
                </c:pt>
                <c:pt idx="448">
                  <c:v>44327</c:v>
                </c:pt>
                <c:pt idx="449">
                  <c:v>44328</c:v>
                </c:pt>
                <c:pt idx="450">
                  <c:v>44329</c:v>
                </c:pt>
                <c:pt idx="451">
                  <c:v>44330</c:v>
                </c:pt>
                <c:pt idx="452">
                  <c:v>44331</c:v>
                </c:pt>
              </c:numCache>
            </c:numRef>
          </c:cat>
          <c:val>
            <c:numRef>
              <c:f>Sheet1!$C$4:$C$456</c:f>
              <c:numCache>
                <c:formatCode>0.0%</c:formatCode>
                <c:ptCount val="45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numCache>
            </c:numRef>
          </c:val>
          <c:smooth val="0"/>
          <c:extLst>
            <c:ext xmlns:c16="http://schemas.microsoft.com/office/drawing/2014/chart" uri="{C3380CC4-5D6E-409C-BE32-E72D297353CC}">
              <c16:uniqueId val="{00000005-CAF1-824D-A92A-0B44C77DDF20}"/>
            </c:ext>
          </c:extLst>
        </c:ser>
        <c:dLbls>
          <c:showLegendKey val="0"/>
          <c:showVal val="0"/>
          <c:showCatName val="0"/>
          <c:showSerName val="0"/>
          <c:showPercent val="0"/>
          <c:showBubbleSize val="0"/>
        </c:dLbls>
        <c:smooth val="0"/>
        <c:axId val="429107423"/>
        <c:axId val="429109103"/>
      </c:lineChart>
      <c:dateAx>
        <c:axId val="429107423"/>
        <c:scaling>
          <c:orientation val="minMax"/>
          <c:max val="44331"/>
          <c:min val="43879"/>
        </c:scaling>
        <c:delete val="0"/>
        <c:axPos val="b"/>
        <c:numFmt formatCode="m/d/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Constantia" panose="02030602050306030303" pitchFamily="18" charset="0"/>
                <a:ea typeface="+mn-ea"/>
                <a:cs typeface="+mn-cs"/>
              </a:defRPr>
            </a:pPr>
            <a:endParaRPr lang="en-US"/>
          </a:p>
        </c:txPr>
        <c:crossAx val="429109103"/>
        <c:crosses val="autoZero"/>
        <c:auto val="1"/>
        <c:lblOffset val="100"/>
        <c:baseTimeUnit val="days"/>
        <c:majorUnit val="9"/>
        <c:majorTimeUnit val="days"/>
      </c:dateAx>
      <c:valAx>
        <c:axId val="4291091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4291074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83008563323506E-2"/>
          <c:y val="3.8943761415787898E-2"/>
          <c:w val="0.85026379278347797"/>
          <c:h val="0.80716048103636173"/>
        </c:manualLayout>
      </c:layout>
      <c:lineChart>
        <c:grouping val="standard"/>
        <c:varyColors val="0"/>
        <c:ser>
          <c:idx val="0"/>
          <c:order val="0"/>
          <c:tx>
            <c:strRef>
              <c:f>Sheet1!$B$1</c:f>
              <c:strCache>
                <c:ptCount val="1"/>
                <c:pt idx="0">
                  <c:v>15-yr</c:v>
                </c:pt>
              </c:strCache>
            </c:strRef>
          </c:tx>
          <c:spPr>
            <a:ln w="38100" cap="rnd">
              <a:solidFill>
                <a:srgbClr val="FF0000"/>
              </a:solidFill>
              <a:round/>
            </a:ln>
            <a:effectLst/>
          </c:spPr>
          <c:marker>
            <c:symbol val="none"/>
          </c:marker>
          <c:dLbls>
            <c:dLbl>
              <c:idx val="316"/>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FE-3346-B5A0-D5FFECD61EDD}"/>
                </c:ext>
              </c:extLst>
            </c:dLbl>
            <c:spPr>
              <a:noFill/>
              <a:ln>
                <a:noFill/>
              </a:ln>
              <a:effectLst/>
            </c:spPr>
            <c:txPr>
              <a:bodyPr wrap="square" lIns="38100" tIns="19050" rIns="38100" bIns="19050" anchor="ctr">
                <a:spAutoFit/>
              </a:bodyPr>
              <a:lstStyle/>
              <a:p>
                <a:pPr>
                  <a:defRPr sz="2000" b="1">
                    <a:solidFill>
                      <a:srgbClr val="FF0000"/>
                    </a:solidFill>
                    <a:latin typeface="Arial" panose="020B0604020202020204" pitchFamily="34" charset="0"/>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Sheet1!$A$2:$A$318</c:f>
              <c:numCache>
                <c:formatCode>mmm\-yy</c:formatCode>
                <c:ptCount val="317"/>
                <c:pt idx="0">
                  <c:v>34700</c:v>
                </c:pt>
                <c:pt idx="1">
                  <c:v>34731</c:v>
                </c:pt>
                <c:pt idx="2">
                  <c:v>34759</c:v>
                </c:pt>
                <c:pt idx="3">
                  <c:v>34790</c:v>
                </c:pt>
                <c:pt idx="4">
                  <c:v>34820</c:v>
                </c:pt>
                <c:pt idx="5">
                  <c:v>34851</c:v>
                </c:pt>
                <c:pt idx="6">
                  <c:v>34881</c:v>
                </c:pt>
                <c:pt idx="7">
                  <c:v>34912</c:v>
                </c:pt>
                <c:pt idx="8">
                  <c:v>34943</c:v>
                </c:pt>
                <c:pt idx="9">
                  <c:v>34973</c:v>
                </c:pt>
                <c:pt idx="10">
                  <c:v>35004</c:v>
                </c:pt>
                <c:pt idx="11">
                  <c:v>35034</c:v>
                </c:pt>
                <c:pt idx="12">
                  <c:v>35065</c:v>
                </c:pt>
                <c:pt idx="13">
                  <c:v>35096</c:v>
                </c:pt>
                <c:pt idx="14">
                  <c:v>35125</c:v>
                </c:pt>
                <c:pt idx="15">
                  <c:v>35156</c:v>
                </c:pt>
                <c:pt idx="16">
                  <c:v>35186</c:v>
                </c:pt>
                <c:pt idx="17">
                  <c:v>35217</c:v>
                </c:pt>
                <c:pt idx="18">
                  <c:v>35247</c:v>
                </c:pt>
                <c:pt idx="19">
                  <c:v>35278</c:v>
                </c:pt>
                <c:pt idx="20">
                  <c:v>35309</c:v>
                </c:pt>
                <c:pt idx="21">
                  <c:v>35339</c:v>
                </c:pt>
                <c:pt idx="22">
                  <c:v>35370</c:v>
                </c:pt>
                <c:pt idx="23">
                  <c:v>35400</c:v>
                </c:pt>
                <c:pt idx="24">
                  <c:v>35431</c:v>
                </c:pt>
                <c:pt idx="25">
                  <c:v>35462</c:v>
                </c:pt>
                <c:pt idx="26">
                  <c:v>35490</c:v>
                </c:pt>
                <c:pt idx="27">
                  <c:v>35521</c:v>
                </c:pt>
                <c:pt idx="28">
                  <c:v>35551</c:v>
                </c:pt>
                <c:pt idx="29">
                  <c:v>35582</c:v>
                </c:pt>
                <c:pt idx="30">
                  <c:v>35612</c:v>
                </c:pt>
                <c:pt idx="31">
                  <c:v>35643</c:v>
                </c:pt>
                <c:pt idx="32">
                  <c:v>35674</c:v>
                </c:pt>
                <c:pt idx="33">
                  <c:v>35704</c:v>
                </c:pt>
                <c:pt idx="34">
                  <c:v>35735</c:v>
                </c:pt>
                <c:pt idx="35">
                  <c:v>35765</c:v>
                </c:pt>
                <c:pt idx="36">
                  <c:v>35796</c:v>
                </c:pt>
                <c:pt idx="37">
                  <c:v>35827</c:v>
                </c:pt>
                <c:pt idx="38">
                  <c:v>35855</c:v>
                </c:pt>
                <c:pt idx="39">
                  <c:v>35886</c:v>
                </c:pt>
                <c:pt idx="40">
                  <c:v>35916</c:v>
                </c:pt>
                <c:pt idx="41">
                  <c:v>35947</c:v>
                </c:pt>
                <c:pt idx="42">
                  <c:v>35977</c:v>
                </c:pt>
                <c:pt idx="43">
                  <c:v>36008</c:v>
                </c:pt>
                <c:pt idx="44">
                  <c:v>36039</c:v>
                </c:pt>
                <c:pt idx="45">
                  <c:v>36069</c:v>
                </c:pt>
                <c:pt idx="46">
                  <c:v>36100</c:v>
                </c:pt>
                <c:pt idx="47">
                  <c:v>36130</c:v>
                </c:pt>
                <c:pt idx="48">
                  <c:v>36161</c:v>
                </c:pt>
                <c:pt idx="49">
                  <c:v>36192</c:v>
                </c:pt>
                <c:pt idx="50">
                  <c:v>36220</c:v>
                </c:pt>
                <c:pt idx="51">
                  <c:v>36251</c:v>
                </c:pt>
                <c:pt idx="52">
                  <c:v>36281</c:v>
                </c:pt>
                <c:pt idx="53">
                  <c:v>36312</c:v>
                </c:pt>
                <c:pt idx="54">
                  <c:v>36342</c:v>
                </c:pt>
                <c:pt idx="55">
                  <c:v>36373</c:v>
                </c:pt>
                <c:pt idx="56">
                  <c:v>36404</c:v>
                </c:pt>
                <c:pt idx="57">
                  <c:v>36434</c:v>
                </c:pt>
                <c:pt idx="58">
                  <c:v>36465</c:v>
                </c:pt>
                <c:pt idx="59">
                  <c:v>36495</c:v>
                </c:pt>
                <c:pt idx="60">
                  <c:v>36526</c:v>
                </c:pt>
                <c:pt idx="61">
                  <c:v>36557</c:v>
                </c:pt>
                <c:pt idx="62">
                  <c:v>36586</c:v>
                </c:pt>
                <c:pt idx="63">
                  <c:v>36617</c:v>
                </c:pt>
                <c:pt idx="64">
                  <c:v>36647</c:v>
                </c:pt>
                <c:pt idx="65">
                  <c:v>36678</c:v>
                </c:pt>
                <c:pt idx="66">
                  <c:v>36708</c:v>
                </c:pt>
                <c:pt idx="67">
                  <c:v>36739</c:v>
                </c:pt>
                <c:pt idx="68">
                  <c:v>36770</c:v>
                </c:pt>
                <c:pt idx="69">
                  <c:v>36800</c:v>
                </c:pt>
                <c:pt idx="70">
                  <c:v>36831</c:v>
                </c:pt>
                <c:pt idx="71">
                  <c:v>36861</c:v>
                </c:pt>
                <c:pt idx="72">
                  <c:v>36892</c:v>
                </c:pt>
                <c:pt idx="73">
                  <c:v>36923</c:v>
                </c:pt>
                <c:pt idx="74">
                  <c:v>36951</c:v>
                </c:pt>
                <c:pt idx="75">
                  <c:v>36982</c:v>
                </c:pt>
                <c:pt idx="76">
                  <c:v>37012</c:v>
                </c:pt>
                <c:pt idx="77">
                  <c:v>37043</c:v>
                </c:pt>
                <c:pt idx="78">
                  <c:v>37073</c:v>
                </c:pt>
                <c:pt idx="79">
                  <c:v>37104</c:v>
                </c:pt>
                <c:pt idx="80">
                  <c:v>37135</c:v>
                </c:pt>
                <c:pt idx="81">
                  <c:v>37165</c:v>
                </c:pt>
                <c:pt idx="82">
                  <c:v>37196</c:v>
                </c:pt>
                <c:pt idx="83">
                  <c:v>37226</c:v>
                </c:pt>
                <c:pt idx="84">
                  <c:v>37257</c:v>
                </c:pt>
                <c:pt idx="85">
                  <c:v>37288</c:v>
                </c:pt>
                <c:pt idx="86">
                  <c:v>37316</c:v>
                </c:pt>
                <c:pt idx="87">
                  <c:v>37347</c:v>
                </c:pt>
                <c:pt idx="88">
                  <c:v>37377</c:v>
                </c:pt>
                <c:pt idx="89">
                  <c:v>37408</c:v>
                </c:pt>
                <c:pt idx="90">
                  <c:v>37438</c:v>
                </c:pt>
                <c:pt idx="91">
                  <c:v>37469</c:v>
                </c:pt>
                <c:pt idx="92">
                  <c:v>37500</c:v>
                </c:pt>
                <c:pt idx="93">
                  <c:v>37530</c:v>
                </c:pt>
                <c:pt idx="94">
                  <c:v>37561</c:v>
                </c:pt>
                <c:pt idx="95">
                  <c:v>37591</c:v>
                </c:pt>
                <c:pt idx="96">
                  <c:v>37622</c:v>
                </c:pt>
                <c:pt idx="97">
                  <c:v>37653</c:v>
                </c:pt>
                <c:pt idx="98">
                  <c:v>37681</c:v>
                </c:pt>
                <c:pt idx="99">
                  <c:v>37712</c:v>
                </c:pt>
                <c:pt idx="100">
                  <c:v>37742</c:v>
                </c:pt>
                <c:pt idx="101">
                  <c:v>37773</c:v>
                </c:pt>
                <c:pt idx="102">
                  <c:v>37803</c:v>
                </c:pt>
                <c:pt idx="103">
                  <c:v>37834</c:v>
                </c:pt>
                <c:pt idx="104">
                  <c:v>37865</c:v>
                </c:pt>
                <c:pt idx="105">
                  <c:v>37895</c:v>
                </c:pt>
                <c:pt idx="106">
                  <c:v>37926</c:v>
                </c:pt>
                <c:pt idx="107">
                  <c:v>37956</c:v>
                </c:pt>
                <c:pt idx="108">
                  <c:v>37987</c:v>
                </c:pt>
                <c:pt idx="109">
                  <c:v>38018</c:v>
                </c:pt>
                <c:pt idx="110">
                  <c:v>38047</c:v>
                </c:pt>
                <c:pt idx="111">
                  <c:v>38078</c:v>
                </c:pt>
                <c:pt idx="112">
                  <c:v>38108</c:v>
                </c:pt>
                <c:pt idx="113">
                  <c:v>38139</c:v>
                </c:pt>
                <c:pt idx="114">
                  <c:v>38169</c:v>
                </c:pt>
                <c:pt idx="115">
                  <c:v>38200</c:v>
                </c:pt>
                <c:pt idx="116">
                  <c:v>38231</c:v>
                </c:pt>
                <c:pt idx="117">
                  <c:v>38261</c:v>
                </c:pt>
                <c:pt idx="118">
                  <c:v>38292</c:v>
                </c:pt>
                <c:pt idx="119">
                  <c:v>38322</c:v>
                </c:pt>
                <c:pt idx="120">
                  <c:v>38353</c:v>
                </c:pt>
                <c:pt idx="121">
                  <c:v>38384</c:v>
                </c:pt>
                <c:pt idx="122">
                  <c:v>38412</c:v>
                </c:pt>
                <c:pt idx="123">
                  <c:v>38443</c:v>
                </c:pt>
                <c:pt idx="124">
                  <c:v>38473</c:v>
                </c:pt>
                <c:pt idx="125">
                  <c:v>38504</c:v>
                </c:pt>
                <c:pt idx="126">
                  <c:v>38534</c:v>
                </c:pt>
                <c:pt idx="127">
                  <c:v>38565</c:v>
                </c:pt>
                <c:pt idx="128">
                  <c:v>38596</c:v>
                </c:pt>
                <c:pt idx="129">
                  <c:v>38626</c:v>
                </c:pt>
                <c:pt idx="130">
                  <c:v>38657</c:v>
                </c:pt>
                <c:pt idx="131">
                  <c:v>38687</c:v>
                </c:pt>
                <c:pt idx="132">
                  <c:v>38718</c:v>
                </c:pt>
                <c:pt idx="133">
                  <c:v>38749</c:v>
                </c:pt>
                <c:pt idx="134">
                  <c:v>38777</c:v>
                </c:pt>
                <c:pt idx="135">
                  <c:v>38808</c:v>
                </c:pt>
                <c:pt idx="136">
                  <c:v>38838</c:v>
                </c:pt>
                <c:pt idx="137">
                  <c:v>38869</c:v>
                </c:pt>
                <c:pt idx="138">
                  <c:v>38899</c:v>
                </c:pt>
                <c:pt idx="139">
                  <c:v>38930</c:v>
                </c:pt>
                <c:pt idx="140">
                  <c:v>38961</c:v>
                </c:pt>
                <c:pt idx="141">
                  <c:v>38991</c:v>
                </c:pt>
                <c:pt idx="142">
                  <c:v>39022</c:v>
                </c:pt>
                <c:pt idx="143">
                  <c:v>39052</c:v>
                </c:pt>
                <c:pt idx="144">
                  <c:v>39083</c:v>
                </c:pt>
                <c:pt idx="145">
                  <c:v>39114</c:v>
                </c:pt>
                <c:pt idx="146">
                  <c:v>39142</c:v>
                </c:pt>
                <c:pt idx="147">
                  <c:v>39173</c:v>
                </c:pt>
                <c:pt idx="148">
                  <c:v>39203</c:v>
                </c:pt>
                <c:pt idx="149">
                  <c:v>39234</c:v>
                </c:pt>
                <c:pt idx="150">
                  <c:v>39264</c:v>
                </c:pt>
                <c:pt idx="151">
                  <c:v>39295</c:v>
                </c:pt>
                <c:pt idx="152">
                  <c:v>39326</c:v>
                </c:pt>
                <c:pt idx="153">
                  <c:v>39356</c:v>
                </c:pt>
                <c:pt idx="154">
                  <c:v>39387</c:v>
                </c:pt>
                <c:pt idx="155">
                  <c:v>39417</c:v>
                </c:pt>
                <c:pt idx="156">
                  <c:v>39448</c:v>
                </c:pt>
                <c:pt idx="157">
                  <c:v>39479</c:v>
                </c:pt>
                <c:pt idx="158">
                  <c:v>39508</c:v>
                </c:pt>
                <c:pt idx="159">
                  <c:v>39539</c:v>
                </c:pt>
                <c:pt idx="160" formatCode="d\-mmm">
                  <c:v>39576</c:v>
                </c:pt>
                <c:pt idx="161">
                  <c:v>39600</c:v>
                </c:pt>
                <c:pt idx="162">
                  <c:v>39630</c:v>
                </c:pt>
                <c:pt idx="163">
                  <c:v>39661</c:v>
                </c:pt>
                <c:pt idx="164">
                  <c:v>39692</c:v>
                </c:pt>
                <c:pt idx="165">
                  <c:v>39722</c:v>
                </c:pt>
                <c:pt idx="166">
                  <c:v>39753</c:v>
                </c:pt>
                <c:pt idx="167">
                  <c:v>39783</c:v>
                </c:pt>
                <c:pt idx="168">
                  <c:v>39814</c:v>
                </c:pt>
                <c:pt idx="169">
                  <c:v>39845</c:v>
                </c:pt>
                <c:pt idx="170">
                  <c:v>39873</c:v>
                </c:pt>
                <c:pt idx="171">
                  <c:v>39904</c:v>
                </c:pt>
                <c:pt idx="172">
                  <c:v>39934</c:v>
                </c:pt>
                <c:pt idx="173">
                  <c:v>39965</c:v>
                </c:pt>
                <c:pt idx="174">
                  <c:v>39995</c:v>
                </c:pt>
                <c:pt idx="175">
                  <c:v>40026</c:v>
                </c:pt>
                <c:pt idx="176">
                  <c:v>40057</c:v>
                </c:pt>
                <c:pt idx="177">
                  <c:v>40087</c:v>
                </c:pt>
                <c:pt idx="178">
                  <c:v>40118</c:v>
                </c:pt>
                <c:pt idx="179">
                  <c:v>40148</c:v>
                </c:pt>
                <c:pt idx="180">
                  <c:v>40179</c:v>
                </c:pt>
                <c:pt idx="181">
                  <c:v>40210</c:v>
                </c:pt>
                <c:pt idx="182">
                  <c:v>40238</c:v>
                </c:pt>
                <c:pt idx="183">
                  <c:v>40269</c:v>
                </c:pt>
                <c:pt idx="184">
                  <c:v>40299</c:v>
                </c:pt>
                <c:pt idx="185">
                  <c:v>40330</c:v>
                </c:pt>
                <c:pt idx="186">
                  <c:v>40360</c:v>
                </c:pt>
                <c:pt idx="187">
                  <c:v>40391</c:v>
                </c:pt>
                <c:pt idx="188">
                  <c:v>40422</c:v>
                </c:pt>
                <c:pt idx="189">
                  <c:v>40452</c:v>
                </c:pt>
                <c:pt idx="190">
                  <c:v>40483</c:v>
                </c:pt>
                <c:pt idx="191">
                  <c:v>40513</c:v>
                </c:pt>
                <c:pt idx="192">
                  <c:v>40544</c:v>
                </c:pt>
                <c:pt idx="193">
                  <c:v>40575</c:v>
                </c:pt>
                <c:pt idx="194">
                  <c:v>40603</c:v>
                </c:pt>
                <c:pt idx="195">
                  <c:v>40634</c:v>
                </c:pt>
                <c:pt idx="196">
                  <c:v>40664</c:v>
                </c:pt>
                <c:pt idx="197">
                  <c:v>40695</c:v>
                </c:pt>
                <c:pt idx="198">
                  <c:v>40725</c:v>
                </c:pt>
                <c:pt idx="199">
                  <c:v>40756</c:v>
                </c:pt>
                <c:pt idx="200">
                  <c:v>40787</c:v>
                </c:pt>
                <c:pt idx="201">
                  <c:v>40817</c:v>
                </c:pt>
                <c:pt idx="202">
                  <c:v>40848</c:v>
                </c:pt>
                <c:pt idx="203">
                  <c:v>40878</c:v>
                </c:pt>
                <c:pt idx="204">
                  <c:v>40909</c:v>
                </c:pt>
                <c:pt idx="205">
                  <c:v>40940</c:v>
                </c:pt>
                <c:pt idx="206">
                  <c:v>40969</c:v>
                </c:pt>
                <c:pt idx="207">
                  <c:v>41000</c:v>
                </c:pt>
                <c:pt idx="208">
                  <c:v>41030</c:v>
                </c:pt>
                <c:pt idx="209">
                  <c:v>41061</c:v>
                </c:pt>
                <c:pt idx="210">
                  <c:v>41091</c:v>
                </c:pt>
                <c:pt idx="211" formatCode="d\-mmm">
                  <c:v>41133</c:v>
                </c:pt>
                <c:pt idx="212">
                  <c:v>41153</c:v>
                </c:pt>
                <c:pt idx="213">
                  <c:v>41183</c:v>
                </c:pt>
                <c:pt idx="214">
                  <c:v>41214</c:v>
                </c:pt>
                <c:pt idx="215">
                  <c:v>41244</c:v>
                </c:pt>
                <c:pt idx="216">
                  <c:v>41275</c:v>
                </c:pt>
                <c:pt idx="217">
                  <c:v>41306</c:v>
                </c:pt>
                <c:pt idx="218">
                  <c:v>41334</c:v>
                </c:pt>
                <c:pt idx="219">
                  <c:v>41365</c:v>
                </c:pt>
                <c:pt idx="220">
                  <c:v>41395</c:v>
                </c:pt>
                <c:pt idx="221">
                  <c:v>41426</c:v>
                </c:pt>
                <c:pt idx="222">
                  <c:v>41456</c:v>
                </c:pt>
                <c:pt idx="223">
                  <c:v>41487</c:v>
                </c:pt>
                <c:pt idx="224">
                  <c:v>41518</c:v>
                </c:pt>
                <c:pt idx="225">
                  <c:v>41548</c:v>
                </c:pt>
                <c:pt idx="226">
                  <c:v>41579</c:v>
                </c:pt>
                <c:pt idx="227">
                  <c:v>41609</c:v>
                </c:pt>
                <c:pt idx="228">
                  <c:v>41640</c:v>
                </c:pt>
                <c:pt idx="229">
                  <c:v>41671</c:v>
                </c:pt>
                <c:pt idx="230">
                  <c:v>41699</c:v>
                </c:pt>
                <c:pt idx="231">
                  <c:v>41730</c:v>
                </c:pt>
                <c:pt idx="232">
                  <c:v>41760</c:v>
                </c:pt>
                <c:pt idx="233">
                  <c:v>41791</c:v>
                </c:pt>
                <c:pt idx="234">
                  <c:v>41821</c:v>
                </c:pt>
                <c:pt idx="235">
                  <c:v>41852</c:v>
                </c:pt>
                <c:pt idx="236">
                  <c:v>41883</c:v>
                </c:pt>
                <c:pt idx="237">
                  <c:v>41913</c:v>
                </c:pt>
                <c:pt idx="238">
                  <c:v>41944</c:v>
                </c:pt>
                <c:pt idx="239">
                  <c:v>41974</c:v>
                </c:pt>
                <c:pt idx="240">
                  <c:v>42005</c:v>
                </c:pt>
                <c:pt idx="241">
                  <c:v>42036</c:v>
                </c:pt>
                <c:pt idx="242">
                  <c:v>42064</c:v>
                </c:pt>
                <c:pt idx="243">
                  <c:v>42095</c:v>
                </c:pt>
                <c:pt idx="244">
                  <c:v>42125</c:v>
                </c:pt>
                <c:pt idx="245">
                  <c:v>42156</c:v>
                </c:pt>
                <c:pt idx="246">
                  <c:v>42186</c:v>
                </c:pt>
                <c:pt idx="247">
                  <c:v>42217</c:v>
                </c:pt>
                <c:pt idx="248">
                  <c:v>42248</c:v>
                </c:pt>
                <c:pt idx="249">
                  <c:v>42278</c:v>
                </c:pt>
                <c:pt idx="250">
                  <c:v>42309</c:v>
                </c:pt>
                <c:pt idx="251">
                  <c:v>42339</c:v>
                </c:pt>
                <c:pt idx="252">
                  <c:v>42370</c:v>
                </c:pt>
                <c:pt idx="253">
                  <c:v>42401</c:v>
                </c:pt>
                <c:pt idx="254">
                  <c:v>42430</c:v>
                </c:pt>
                <c:pt idx="255">
                  <c:v>42461</c:v>
                </c:pt>
                <c:pt idx="256">
                  <c:v>42491</c:v>
                </c:pt>
                <c:pt idx="257">
                  <c:v>42522</c:v>
                </c:pt>
                <c:pt idx="258">
                  <c:v>42552</c:v>
                </c:pt>
                <c:pt idx="259">
                  <c:v>42583</c:v>
                </c:pt>
                <c:pt idx="260">
                  <c:v>42614</c:v>
                </c:pt>
                <c:pt idx="261">
                  <c:v>42644</c:v>
                </c:pt>
                <c:pt idx="262">
                  <c:v>42675</c:v>
                </c:pt>
                <c:pt idx="263">
                  <c:v>42705</c:v>
                </c:pt>
                <c:pt idx="264">
                  <c:v>42736</c:v>
                </c:pt>
                <c:pt idx="265">
                  <c:v>42767</c:v>
                </c:pt>
                <c:pt idx="266">
                  <c:v>42795</c:v>
                </c:pt>
                <c:pt idx="267">
                  <c:v>42826</c:v>
                </c:pt>
                <c:pt idx="268">
                  <c:v>42856</c:v>
                </c:pt>
                <c:pt idx="269">
                  <c:v>42887</c:v>
                </c:pt>
                <c:pt idx="270">
                  <c:v>42917</c:v>
                </c:pt>
                <c:pt idx="271">
                  <c:v>42948</c:v>
                </c:pt>
                <c:pt idx="272">
                  <c:v>42979</c:v>
                </c:pt>
                <c:pt idx="273">
                  <c:v>43009</c:v>
                </c:pt>
                <c:pt idx="274">
                  <c:v>43040</c:v>
                </c:pt>
                <c:pt idx="275">
                  <c:v>43070</c:v>
                </c:pt>
                <c:pt idx="276">
                  <c:v>43101</c:v>
                </c:pt>
                <c:pt idx="277">
                  <c:v>43132</c:v>
                </c:pt>
                <c:pt idx="278">
                  <c:v>43160</c:v>
                </c:pt>
                <c:pt idx="279">
                  <c:v>43191</c:v>
                </c:pt>
                <c:pt idx="280">
                  <c:v>43221</c:v>
                </c:pt>
                <c:pt idx="281">
                  <c:v>43252</c:v>
                </c:pt>
                <c:pt idx="282">
                  <c:v>43282</c:v>
                </c:pt>
                <c:pt idx="283">
                  <c:v>43313</c:v>
                </c:pt>
                <c:pt idx="284">
                  <c:v>43344</c:v>
                </c:pt>
                <c:pt idx="285">
                  <c:v>43374</c:v>
                </c:pt>
                <c:pt idx="286">
                  <c:v>43405</c:v>
                </c:pt>
                <c:pt idx="287">
                  <c:v>43435</c:v>
                </c:pt>
                <c:pt idx="288">
                  <c:v>43466</c:v>
                </c:pt>
                <c:pt idx="289">
                  <c:v>43497</c:v>
                </c:pt>
                <c:pt idx="290">
                  <c:v>43525</c:v>
                </c:pt>
                <c:pt idx="291">
                  <c:v>43556</c:v>
                </c:pt>
                <c:pt idx="292">
                  <c:v>43586</c:v>
                </c:pt>
                <c:pt idx="293">
                  <c:v>43617</c:v>
                </c:pt>
                <c:pt idx="294">
                  <c:v>43647</c:v>
                </c:pt>
                <c:pt idx="295">
                  <c:v>43678</c:v>
                </c:pt>
                <c:pt idx="296">
                  <c:v>43709</c:v>
                </c:pt>
                <c:pt idx="297">
                  <c:v>43739</c:v>
                </c:pt>
                <c:pt idx="298">
                  <c:v>43770</c:v>
                </c:pt>
                <c:pt idx="299">
                  <c:v>43800</c:v>
                </c:pt>
                <c:pt idx="300">
                  <c:v>43831</c:v>
                </c:pt>
                <c:pt idx="301">
                  <c:v>43862</c:v>
                </c:pt>
                <c:pt idx="302">
                  <c:v>43891</c:v>
                </c:pt>
                <c:pt idx="303">
                  <c:v>43922</c:v>
                </c:pt>
                <c:pt idx="304">
                  <c:v>43952</c:v>
                </c:pt>
                <c:pt idx="305">
                  <c:v>43983</c:v>
                </c:pt>
                <c:pt idx="306">
                  <c:v>44013</c:v>
                </c:pt>
                <c:pt idx="307">
                  <c:v>44044</c:v>
                </c:pt>
                <c:pt idx="308">
                  <c:v>44075</c:v>
                </c:pt>
                <c:pt idx="309">
                  <c:v>44105</c:v>
                </c:pt>
                <c:pt idx="310">
                  <c:v>44136</c:v>
                </c:pt>
                <c:pt idx="311">
                  <c:v>44166</c:v>
                </c:pt>
                <c:pt idx="312">
                  <c:v>44197</c:v>
                </c:pt>
                <c:pt idx="313">
                  <c:v>44228</c:v>
                </c:pt>
                <c:pt idx="314">
                  <c:v>44256</c:v>
                </c:pt>
                <c:pt idx="315">
                  <c:v>44287</c:v>
                </c:pt>
                <c:pt idx="316">
                  <c:v>44317</c:v>
                </c:pt>
              </c:numCache>
            </c:numRef>
          </c:cat>
          <c:val>
            <c:numRef>
              <c:f>Sheet1!$B$2:$B$318</c:f>
              <c:numCache>
                <c:formatCode>0.00%</c:formatCode>
                <c:ptCount val="317"/>
                <c:pt idx="0">
                  <c:v>8.8000000000000009E-2</c:v>
                </c:pt>
                <c:pt idx="1">
                  <c:v>8.4600000000000009E-2</c:v>
                </c:pt>
                <c:pt idx="2">
                  <c:v>8.0600000000000005E-2</c:v>
                </c:pt>
                <c:pt idx="3">
                  <c:v>7.8799999999999995E-2</c:v>
                </c:pt>
                <c:pt idx="4">
                  <c:v>7.51E-2</c:v>
                </c:pt>
                <c:pt idx="5">
                  <c:v>7.0599999999999996E-2</c:v>
                </c:pt>
                <c:pt idx="6">
                  <c:v>7.0900000000000005E-2</c:v>
                </c:pt>
                <c:pt idx="7">
                  <c:v>7.3599999999999999E-2</c:v>
                </c:pt>
                <c:pt idx="8">
                  <c:v>7.1599999999999997E-2</c:v>
                </c:pt>
                <c:pt idx="9">
                  <c:v>7.0099999999999996E-2</c:v>
                </c:pt>
                <c:pt idx="10">
                  <c:v>6.8900000000000003E-2</c:v>
                </c:pt>
                <c:pt idx="11">
                  <c:v>6.7400000000000002E-2</c:v>
                </c:pt>
                <c:pt idx="12">
                  <c:v>6.5500000000000003E-2</c:v>
                </c:pt>
                <c:pt idx="13">
                  <c:v>6.5599999999999992E-2</c:v>
                </c:pt>
                <c:pt idx="14">
                  <c:v>7.1099999999999997E-2</c:v>
                </c:pt>
                <c:pt idx="15">
                  <c:v>7.4400000000000008E-2</c:v>
                </c:pt>
                <c:pt idx="16">
                  <c:v>7.5800000000000006E-2</c:v>
                </c:pt>
                <c:pt idx="17">
                  <c:v>7.8299999999999995E-2</c:v>
                </c:pt>
                <c:pt idx="18">
                  <c:v>7.7699999999999991E-2</c:v>
                </c:pt>
                <c:pt idx="19">
                  <c:v>7.5199999999999989E-2</c:v>
                </c:pt>
                <c:pt idx="20">
                  <c:v>7.7499999999999999E-2</c:v>
                </c:pt>
                <c:pt idx="21">
                  <c:v>7.4299999999999991E-2</c:v>
                </c:pt>
                <c:pt idx="22">
                  <c:v>7.1399999999999991E-2</c:v>
                </c:pt>
                <c:pt idx="23">
                  <c:v>7.0999999999999994E-2</c:v>
                </c:pt>
                <c:pt idx="24">
                  <c:v>7.3300000000000004E-2</c:v>
                </c:pt>
                <c:pt idx="25">
                  <c:v>7.1500000000000008E-2</c:v>
                </c:pt>
                <c:pt idx="26">
                  <c:v>7.4099999999999999E-2</c:v>
                </c:pt>
                <c:pt idx="27">
                  <c:v>7.6799999999999993E-2</c:v>
                </c:pt>
                <c:pt idx="28">
                  <c:v>7.4700000000000003E-2</c:v>
                </c:pt>
                <c:pt idx="29">
                  <c:v>7.2400000000000006E-2</c:v>
                </c:pt>
                <c:pt idx="30">
                  <c:v>7.0400000000000004E-2</c:v>
                </c:pt>
                <c:pt idx="31">
                  <c:v>7.0199999999999999E-2</c:v>
                </c:pt>
                <c:pt idx="32">
                  <c:v>6.9900000000000004E-2</c:v>
                </c:pt>
                <c:pt idx="33">
                  <c:v>6.8499999999999991E-2</c:v>
                </c:pt>
                <c:pt idx="34">
                  <c:v>6.7599999999999993E-2</c:v>
                </c:pt>
                <c:pt idx="35">
                  <c:v>6.6600000000000006E-2</c:v>
                </c:pt>
                <c:pt idx="36">
                  <c:v>6.5799999999999997E-2</c:v>
                </c:pt>
                <c:pt idx="37">
                  <c:v>6.6400000000000001E-2</c:v>
                </c:pt>
                <c:pt idx="38">
                  <c:v>6.7400000000000002E-2</c:v>
                </c:pt>
                <c:pt idx="39">
                  <c:v>6.7799999999999999E-2</c:v>
                </c:pt>
                <c:pt idx="40">
                  <c:v>6.7799999999999999E-2</c:v>
                </c:pt>
                <c:pt idx="41">
                  <c:v>6.6699999999999995E-2</c:v>
                </c:pt>
                <c:pt idx="42">
                  <c:v>6.6199999999999995E-2</c:v>
                </c:pt>
                <c:pt idx="43">
                  <c:v>6.6100000000000006E-2</c:v>
                </c:pt>
                <c:pt idx="44">
                  <c:v>6.4000000000000001E-2</c:v>
                </c:pt>
                <c:pt idx="45">
                  <c:v>6.3600000000000004E-2</c:v>
                </c:pt>
                <c:pt idx="46">
                  <c:v>6.5099999999999991E-2</c:v>
                </c:pt>
                <c:pt idx="47">
                  <c:v>6.3899999999999998E-2</c:v>
                </c:pt>
                <c:pt idx="48">
                  <c:v>6.4299999999999996E-2</c:v>
                </c:pt>
                <c:pt idx="49">
                  <c:v>6.4399999999999999E-2</c:v>
                </c:pt>
                <c:pt idx="50">
                  <c:v>6.6799999999999998E-2</c:v>
                </c:pt>
                <c:pt idx="51">
                  <c:v>6.5299999999999997E-2</c:v>
                </c:pt>
                <c:pt idx="52">
                  <c:v>6.7500000000000004E-2</c:v>
                </c:pt>
                <c:pt idx="53">
                  <c:v>7.1800000000000003E-2</c:v>
                </c:pt>
                <c:pt idx="54">
                  <c:v>7.2599999999999998E-2</c:v>
                </c:pt>
                <c:pt idx="55">
                  <c:v>7.5300000000000006E-2</c:v>
                </c:pt>
                <c:pt idx="56">
                  <c:v>7.4400000000000008E-2</c:v>
                </c:pt>
                <c:pt idx="57">
                  <c:v>7.4700000000000003E-2</c:v>
                </c:pt>
                <c:pt idx="58">
                  <c:v>7.3599999999999999E-2</c:v>
                </c:pt>
                <c:pt idx="59">
                  <c:v>7.5199999999999989E-2</c:v>
                </c:pt>
                <c:pt idx="60">
                  <c:v>7.8E-2</c:v>
                </c:pt>
                <c:pt idx="61">
                  <c:v>7.9299999999999995E-2</c:v>
                </c:pt>
                <c:pt idx="62">
                  <c:v>7.8299999999999995E-2</c:v>
                </c:pt>
                <c:pt idx="63">
                  <c:v>7.8E-2</c:v>
                </c:pt>
                <c:pt idx="64">
                  <c:v>8.1799999999999998E-2</c:v>
                </c:pt>
                <c:pt idx="65">
                  <c:v>7.9899999999999999E-2</c:v>
                </c:pt>
                <c:pt idx="66">
                  <c:v>7.8700000000000006E-2</c:v>
                </c:pt>
                <c:pt idx="67">
                  <c:v>7.7600000000000002E-2</c:v>
                </c:pt>
                <c:pt idx="68">
                  <c:v>7.5999999999999998E-2</c:v>
                </c:pt>
                <c:pt idx="69">
                  <c:v>7.4700000000000003E-2</c:v>
                </c:pt>
                <c:pt idx="70">
                  <c:v>7.4200000000000002E-2</c:v>
                </c:pt>
                <c:pt idx="71">
                  <c:v>7.0599999999999996E-2</c:v>
                </c:pt>
                <c:pt idx="72">
                  <c:v>6.6400000000000001E-2</c:v>
                </c:pt>
                <c:pt idx="73">
                  <c:v>6.6400000000000001E-2</c:v>
                </c:pt>
                <c:pt idx="74">
                  <c:v>6.5099999999999991E-2</c:v>
                </c:pt>
                <c:pt idx="75">
                  <c:v>6.6000000000000003E-2</c:v>
                </c:pt>
                <c:pt idx="76">
                  <c:v>6.6799999999999998E-2</c:v>
                </c:pt>
                <c:pt idx="77">
                  <c:v>6.7000000000000004E-2</c:v>
                </c:pt>
                <c:pt idx="78">
                  <c:v>6.6799999999999998E-2</c:v>
                </c:pt>
                <c:pt idx="79">
                  <c:v>6.5000000000000002E-2</c:v>
                </c:pt>
                <c:pt idx="80">
                  <c:v>6.3399999999999998E-2</c:v>
                </c:pt>
                <c:pt idx="81">
                  <c:v>6.0999999999999999E-2</c:v>
                </c:pt>
                <c:pt idx="82">
                  <c:v>6.1500000000000006E-2</c:v>
                </c:pt>
                <c:pt idx="83">
                  <c:v>6.54E-2</c:v>
                </c:pt>
                <c:pt idx="84">
                  <c:v>6.480000000000001E-2</c:v>
                </c:pt>
                <c:pt idx="85">
                  <c:v>6.3799999999999996E-2</c:v>
                </c:pt>
                <c:pt idx="86">
                  <c:v>6.5199999999999994E-2</c:v>
                </c:pt>
                <c:pt idx="87">
                  <c:v>6.480000000000001E-2</c:v>
                </c:pt>
                <c:pt idx="88">
                  <c:v>6.2800000000000009E-2</c:v>
                </c:pt>
                <c:pt idx="89">
                  <c:v>6.1100000000000002E-2</c:v>
                </c:pt>
                <c:pt idx="90">
                  <c:v>5.9299999999999999E-2</c:v>
                </c:pt>
                <c:pt idx="91">
                  <c:v>5.7000000000000002E-2</c:v>
                </c:pt>
                <c:pt idx="92">
                  <c:v>5.5099999999999996E-2</c:v>
                </c:pt>
                <c:pt idx="93">
                  <c:v>5.5E-2</c:v>
                </c:pt>
                <c:pt idx="94">
                  <c:v>5.4600000000000003E-2</c:v>
                </c:pt>
                <c:pt idx="95">
                  <c:v>5.45E-2</c:v>
                </c:pt>
                <c:pt idx="96">
                  <c:v>5.2999999999999999E-2</c:v>
                </c:pt>
                <c:pt idx="97">
                  <c:v>5.2199999999999996E-2</c:v>
                </c:pt>
                <c:pt idx="98">
                  <c:v>5.0700000000000002E-2</c:v>
                </c:pt>
                <c:pt idx="99">
                  <c:v>5.1200000000000002E-2</c:v>
                </c:pt>
                <c:pt idx="100">
                  <c:v>4.8600000000000004E-2</c:v>
                </c:pt>
                <c:pt idx="101">
                  <c:v>4.6300000000000001E-2</c:v>
                </c:pt>
                <c:pt idx="102">
                  <c:v>4.9699999999999994E-2</c:v>
                </c:pt>
                <c:pt idx="103">
                  <c:v>5.5899999999999998E-2</c:v>
                </c:pt>
                <c:pt idx="104">
                  <c:v>5.4600000000000003E-2</c:v>
                </c:pt>
                <c:pt idx="105">
                  <c:v>5.2699999999999997E-2</c:v>
                </c:pt>
                <c:pt idx="106">
                  <c:v>5.2699999999999997E-2</c:v>
                </c:pt>
                <c:pt idx="107">
                  <c:v>5.2000000000000005E-2</c:v>
                </c:pt>
                <c:pt idx="108">
                  <c:v>5.0199999999999995E-2</c:v>
                </c:pt>
                <c:pt idx="109">
                  <c:v>4.9400000000000006E-2</c:v>
                </c:pt>
                <c:pt idx="110">
                  <c:v>4.7400000000000005E-2</c:v>
                </c:pt>
                <c:pt idx="111">
                  <c:v>5.16E-2</c:v>
                </c:pt>
                <c:pt idx="112">
                  <c:v>5.6399999999999999E-2</c:v>
                </c:pt>
                <c:pt idx="113">
                  <c:v>5.6600000000000004E-2</c:v>
                </c:pt>
                <c:pt idx="114">
                  <c:v>5.4600000000000003E-2</c:v>
                </c:pt>
                <c:pt idx="115">
                  <c:v>5.2600000000000001E-2</c:v>
                </c:pt>
                <c:pt idx="116">
                  <c:v>5.1399999999999994E-2</c:v>
                </c:pt>
                <c:pt idx="117">
                  <c:v>5.1200000000000002E-2</c:v>
                </c:pt>
                <c:pt idx="118">
                  <c:v>5.1399999999999994E-2</c:v>
                </c:pt>
                <c:pt idx="119">
                  <c:v>5.1799999999999999E-2</c:v>
                </c:pt>
                <c:pt idx="120">
                  <c:v>5.1699999999999996E-2</c:v>
                </c:pt>
                <c:pt idx="121">
                  <c:v>5.1500000000000004E-2</c:v>
                </c:pt>
                <c:pt idx="122">
                  <c:v>5.4600000000000003E-2</c:v>
                </c:pt>
                <c:pt idx="123">
                  <c:v>5.4100000000000002E-2</c:v>
                </c:pt>
                <c:pt idx="124">
                  <c:v>5.28E-2</c:v>
                </c:pt>
                <c:pt idx="125">
                  <c:v>5.1699999999999996E-2</c:v>
                </c:pt>
                <c:pt idx="126">
                  <c:v>5.28E-2</c:v>
                </c:pt>
                <c:pt idx="127">
                  <c:v>5.4000000000000006E-2</c:v>
                </c:pt>
                <c:pt idx="128">
                  <c:v>5.3600000000000002E-2</c:v>
                </c:pt>
                <c:pt idx="129">
                  <c:v>5.6299999999999996E-2</c:v>
                </c:pt>
                <c:pt idx="130">
                  <c:v>5.8600000000000006E-2</c:v>
                </c:pt>
                <c:pt idx="131">
                  <c:v>5.8200000000000002E-2</c:v>
                </c:pt>
                <c:pt idx="132">
                  <c:v>5.7099999999999998E-2</c:v>
                </c:pt>
                <c:pt idx="133">
                  <c:v>5.8600000000000006E-2</c:v>
                </c:pt>
                <c:pt idx="134">
                  <c:v>5.9699999999999996E-2</c:v>
                </c:pt>
                <c:pt idx="135">
                  <c:v>6.1600000000000002E-2</c:v>
                </c:pt>
                <c:pt idx="136">
                  <c:v>6.2100000000000002E-2</c:v>
                </c:pt>
                <c:pt idx="137">
                  <c:v>6.3099999999999989E-2</c:v>
                </c:pt>
                <c:pt idx="138">
                  <c:v>6.3899999999999998E-2</c:v>
                </c:pt>
                <c:pt idx="139">
                  <c:v>6.2E-2</c:v>
                </c:pt>
                <c:pt idx="140">
                  <c:v>6.08E-2</c:v>
                </c:pt>
                <c:pt idx="141">
                  <c:v>6.0499999999999998E-2</c:v>
                </c:pt>
                <c:pt idx="142">
                  <c:v>5.96E-2</c:v>
                </c:pt>
                <c:pt idx="143">
                  <c:v>5.8799999999999998E-2</c:v>
                </c:pt>
                <c:pt idx="144">
                  <c:v>5.9699999999999996E-2</c:v>
                </c:pt>
                <c:pt idx="145">
                  <c:v>6.0199999999999997E-2</c:v>
                </c:pt>
                <c:pt idx="146">
                  <c:v>5.8799999999999998E-2</c:v>
                </c:pt>
                <c:pt idx="147">
                  <c:v>5.8799999999999998E-2</c:v>
                </c:pt>
                <c:pt idx="148">
                  <c:v>5.9699999999999996E-2</c:v>
                </c:pt>
                <c:pt idx="149">
                  <c:v>6.3399999999999998E-2</c:v>
                </c:pt>
                <c:pt idx="150">
                  <c:v>6.3600000000000004E-2</c:v>
                </c:pt>
                <c:pt idx="151">
                  <c:v>6.2300000000000001E-2</c:v>
                </c:pt>
                <c:pt idx="152">
                  <c:v>6.0499999999999998E-2</c:v>
                </c:pt>
                <c:pt idx="153">
                  <c:v>6.0400000000000002E-2</c:v>
                </c:pt>
                <c:pt idx="154">
                  <c:v>5.8499999999999996E-2</c:v>
                </c:pt>
                <c:pt idx="155">
                  <c:v>5.7500000000000002E-2</c:v>
                </c:pt>
                <c:pt idx="156">
                  <c:v>5.2900000000000003E-2</c:v>
                </c:pt>
                <c:pt idx="157">
                  <c:v>5.4400000000000004E-2</c:v>
                </c:pt>
                <c:pt idx="158">
                  <c:v>5.4199999999999998E-2</c:v>
                </c:pt>
                <c:pt idx="159">
                  <c:v>5.4699999999999999E-2</c:v>
                </c:pt>
                <c:pt idx="160">
                  <c:v>5.5999999999999994E-2</c:v>
                </c:pt>
                <c:pt idx="161">
                  <c:v>5.91E-2</c:v>
                </c:pt>
                <c:pt idx="162">
                  <c:v>5.9699999999999996E-2</c:v>
                </c:pt>
                <c:pt idx="163">
                  <c:v>6.0299999999999999E-2</c:v>
                </c:pt>
                <c:pt idx="164">
                  <c:v>5.6399999999999999E-2</c:v>
                </c:pt>
                <c:pt idx="165">
                  <c:v>5.8899999999999994E-2</c:v>
                </c:pt>
                <c:pt idx="166">
                  <c:v>5.79E-2</c:v>
                </c:pt>
                <c:pt idx="167">
                  <c:v>5.04E-2</c:v>
                </c:pt>
                <c:pt idx="168">
                  <c:v>4.7199999999999999E-2</c:v>
                </c:pt>
                <c:pt idx="169">
                  <c:v>4.7699999999999992E-2</c:v>
                </c:pt>
                <c:pt idx="170">
                  <c:v>4.6399999999999997E-2</c:v>
                </c:pt>
                <c:pt idx="171">
                  <c:v>4.4999999999999998E-2</c:v>
                </c:pt>
                <c:pt idx="172">
                  <c:v>4.5199999999999997E-2</c:v>
                </c:pt>
                <c:pt idx="173">
                  <c:v>4.9000000000000002E-2</c:v>
                </c:pt>
                <c:pt idx="174">
                  <c:v>4.6900000000000004E-2</c:v>
                </c:pt>
                <c:pt idx="175">
                  <c:v>4.6100000000000002E-2</c:v>
                </c:pt>
                <c:pt idx="176">
                  <c:v>4.4900000000000002E-2</c:v>
                </c:pt>
                <c:pt idx="177">
                  <c:v>4.3899999999999995E-2</c:v>
                </c:pt>
                <c:pt idx="178">
                  <c:v>4.3400000000000001E-2</c:v>
                </c:pt>
                <c:pt idx="179">
                  <c:v>4.3899999999999995E-2</c:v>
                </c:pt>
                <c:pt idx="180">
                  <c:v>4.4400000000000002E-2</c:v>
                </c:pt>
                <c:pt idx="181">
                  <c:v>4.3700000000000003E-2</c:v>
                </c:pt>
                <c:pt idx="182">
                  <c:v>4.3299999999999998E-2</c:v>
                </c:pt>
                <c:pt idx="183">
                  <c:v>4.4199999999999996E-2</c:v>
                </c:pt>
                <c:pt idx="184">
                  <c:v>4.2800000000000005E-2</c:v>
                </c:pt>
                <c:pt idx="185">
                  <c:v>4.1799999999999997E-2</c:v>
                </c:pt>
                <c:pt idx="186">
                  <c:v>4.0399999999999998E-2</c:v>
                </c:pt>
                <c:pt idx="187">
                  <c:v>3.9100000000000003E-2</c:v>
                </c:pt>
                <c:pt idx="188">
                  <c:v>3.8100000000000002E-2</c:v>
                </c:pt>
                <c:pt idx="189">
                  <c:v>3.6600000000000001E-2</c:v>
                </c:pt>
                <c:pt idx="190">
                  <c:v>3.6799999999999999E-2</c:v>
                </c:pt>
                <c:pt idx="191">
                  <c:v>4.0599999999999997E-2</c:v>
                </c:pt>
                <c:pt idx="192">
                  <c:v>4.0899999999999999E-2</c:v>
                </c:pt>
                <c:pt idx="193">
                  <c:v>4.2199999999999994E-2</c:v>
                </c:pt>
                <c:pt idx="194">
                  <c:v>4.0800000000000003E-2</c:v>
                </c:pt>
                <c:pt idx="195">
                  <c:v>4.0599999999999997E-2</c:v>
                </c:pt>
                <c:pt idx="196">
                  <c:v>3.8199999999999998E-2</c:v>
                </c:pt>
                <c:pt idx="197">
                  <c:v>3.6900000000000002E-2</c:v>
                </c:pt>
                <c:pt idx="198">
                  <c:v>3.6799999999999999E-2</c:v>
                </c:pt>
                <c:pt idx="199">
                  <c:v>3.4599999999999999E-2</c:v>
                </c:pt>
                <c:pt idx="200">
                  <c:v>3.32E-2</c:v>
                </c:pt>
                <c:pt idx="201">
                  <c:v>3.3500000000000002E-2</c:v>
                </c:pt>
                <c:pt idx="202">
                  <c:v>3.3099999999999997E-2</c:v>
                </c:pt>
                <c:pt idx="203">
                  <c:v>3.2500000000000001E-2</c:v>
                </c:pt>
                <c:pt idx="204">
                  <c:v>3.2000000000000001E-2</c:v>
                </c:pt>
                <c:pt idx="205">
                  <c:v>3.1600000000000003E-2</c:v>
                </c:pt>
                <c:pt idx="206">
                  <c:v>3.2000000000000001E-2</c:v>
                </c:pt>
                <c:pt idx="207">
                  <c:v>3.1400000000000004E-2</c:v>
                </c:pt>
                <c:pt idx="208">
                  <c:v>3.0299999999999997E-2</c:v>
                </c:pt>
                <c:pt idx="209">
                  <c:v>2.9500000000000002E-2</c:v>
                </c:pt>
                <c:pt idx="210">
                  <c:v>2.8500000000000001E-2</c:v>
                </c:pt>
                <c:pt idx="211">
                  <c:v>2.86E-2</c:v>
                </c:pt>
                <c:pt idx="212">
                  <c:v>2.7999999999999997E-2</c:v>
                </c:pt>
                <c:pt idx="213">
                  <c:v>2.69E-2</c:v>
                </c:pt>
                <c:pt idx="214">
                  <c:v>2.6600000000000002E-2</c:v>
                </c:pt>
                <c:pt idx="215">
                  <c:v>2.6600000000000002E-2</c:v>
                </c:pt>
                <c:pt idx="216">
                  <c:v>2.7000000000000003E-2</c:v>
                </c:pt>
                <c:pt idx="217">
                  <c:v>2.7699999999999999E-2</c:v>
                </c:pt>
                <c:pt idx="218">
                  <c:v>2.76E-2</c:v>
                </c:pt>
                <c:pt idx="219">
                  <c:v>2.6600000000000002E-2</c:v>
                </c:pt>
                <c:pt idx="220">
                  <c:v>2.7200000000000002E-2</c:v>
                </c:pt>
                <c:pt idx="221">
                  <c:v>3.1699999999999999E-2</c:v>
                </c:pt>
                <c:pt idx="222">
                  <c:v>3.4300000000000004E-2</c:v>
                </c:pt>
                <c:pt idx="223">
                  <c:v>3.49E-2</c:v>
                </c:pt>
                <c:pt idx="224">
                  <c:v>3.5200000000000002E-2</c:v>
                </c:pt>
                <c:pt idx="225">
                  <c:v>3.27E-2</c:v>
                </c:pt>
                <c:pt idx="226">
                  <c:v>3.3000000000000002E-2</c:v>
                </c:pt>
                <c:pt idx="227">
                  <c:v>3.4799999999999998E-2</c:v>
                </c:pt>
                <c:pt idx="228">
                  <c:v>3.4799999999999998E-2</c:v>
                </c:pt>
                <c:pt idx="229">
                  <c:v>3.3500000000000002E-2</c:v>
                </c:pt>
                <c:pt idx="230">
                  <c:v>3.3599999999999998E-2</c:v>
                </c:pt>
                <c:pt idx="231">
                  <c:v>3.39E-2</c:v>
                </c:pt>
                <c:pt idx="232">
                  <c:v>3.2899999999999999E-2</c:v>
                </c:pt>
                <c:pt idx="233">
                  <c:v>3.27E-2</c:v>
                </c:pt>
                <c:pt idx="234">
                  <c:v>3.2400000000000005E-2</c:v>
                </c:pt>
                <c:pt idx="235">
                  <c:v>3.2500000000000001E-2</c:v>
                </c:pt>
                <c:pt idx="236">
                  <c:v>3.3099999999999997E-2</c:v>
                </c:pt>
                <c:pt idx="237">
                  <c:v>3.2099999999999997E-2</c:v>
                </c:pt>
                <c:pt idx="238">
                  <c:v>3.1899999999999998E-2</c:v>
                </c:pt>
                <c:pt idx="239">
                  <c:v>3.1300000000000001E-2</c:v>
                </c:pt>
                <c:pt idx="240">
                  <c:v>2.9900000000000003E-2</c:v>
                </c:pt>
                <c:pt idx="241">
                  <c:v>3.0099999999999998E-2</c:v>
                </c:pt>
                <c:pt idx="242">
                  <c:v>3.04E-2</c:v>
                </c:pt>
                <c:pt idx="243">
                  <c:v>2.9399999999999999E-2</c:v>
                </c:pt>
                <c:pt idx="244">
                  <c:v>3.0600000000000002E-2</c:v>
                </c:pt>
                <c:pt idx="245">
                  <c:v>3.1899999999999998E-2</c:v>
                </c:pt>
                <c:pt idx="246">
                  <c:v>3.2099999999999997E-2</c:v>
                </c:pt>
                <c:pt idx="247">
                  <c:v>3.1300000000000001E-2</c:v>
                </c:pt>
                <c:pt idx="248">
                  <c:v>3.1E-2</c:v>
                </c:pt>
                <c:pt idx="249">
                  <c:v>3.0099999999999998E-2</c:v>
                </c:pt>
                <c:pt idx="250">
                  <c:v>3.1600000000000003E-2</c:v>
                </c:pt>
                <c:pt idx="251">
                  <c:v>3.2099999999999997E-2</c:v>
                </c:pt>
                <c:pt idx="252">
                  <c:v>3.1600000000000003E-2</c:v>
                </c:pt>
                <c:pt idx="253">
                  <c:v>2.9600000000000001E-2</c:v>
                </c:pt>
                <c:pt idx="254">
                  <c:v>2.9700000000000001E-2</c:v>
                </c:pt>
                <c:pt idx="255">
                  <c:v>2.87E-2</c:v>
                </c:pt>
                <c:pt idx="256">
                  <c:v>2.8399999999999998E-2</c:v>
                </c:pt>
                <c:pt idx="257">
                  <c:v>2.8400000000000002E-2</c:v>
                </c:pt>
                <c:pt idx="258">
                  <c:v>2.75E-2</c:v>
                </c:pt>
                <c:pt idx="259">
                  <c:v>2.75E-2</c:v>
                </c:pt>
                <c:pt idx="260">
                  <c:v>2.76E-2</c:v>
                </c:pt>
                <c:pt idx="261">
                  <c:v>2.76E-2</c:v>
                </c:pt>
                <c:pt idx="262">
                  <c:v>3.0299999999999997E-2</c:v>
                </c:pt>
                <c:pt idx="263">
                  <c:v>3.4299999999999997E-2</c:v>
                </c:pt>
                <c:pt idx="264">
                  <c:v>3.39E-2</c:v>
                </c:pt>
                <c:pt idx="265">
                  <c:v>3.3799999999999997E-2</c:v>
                </c:pt>
                <c:pt idx="266">
                  <c:v>3.4099999999999998E-2</c:v>
                </c:pt>
                <c:pt idx="267">
                  <c:v>3.3000000000000002E-2</c:v>
                </c:pt>
                <c:pt idx="268">
                  <c:v>3.2599999999999997E-2</c:v>
                </c:pt>
                <c:pt idx="269">
                  <c:v>3.1699999999999999E-2</c:v>
                </c:pt>
                <c:pt idx="270">
                  <c:v>3.2399999999999998E-2</c:v>
                </c:pt>
                <c:pt idx="271">
                  <c:v>3.1600000000000003E-2</c:v>
                </c:pt>
                <c:pt idx="272">
                  <c:v>3.1099999999999999E-2</c:v>
                </c:pt>
                <c:pt idx="273">
                  <c:v>3.2000000000000001E-2</c:v>
                </c:pt>
                <c:pt idx="274">
                  <c:v>3.2899999999999999E-2</c:v>
                </c:pt>
                <c:pt idx="275">
                  <c:v>3.39E-2</c:v>
                </c:pt>
                <c:pt idx="276">
                  <c:v>3.4799999999999998E-2</c:v>
                </c:pt>
                <c:pt idx="277">
                  <c:v>3.7900000000000003E-2</c:v>
                </c:pt>
                <c:pt idx="278">
                  <c:v>3.9100000000000003E-2</c:v>
                </c:pt>
                <c:pt idx="279">
                  <c:v>3.9300000000000002E-2</c:v>
                </c:pt>
                <c:pt idx="280">
                  <c:v>4.07E-2</c:v>
                </c:pt>
                <c:pt idx="281">
                  <c:v>4.0399999999999998E-2</c:v>
                </c:pt>
                <c:pt idx="282">
                  <c:v>4.0099999999999997E-2</c:v>
                </c:pt>
                <c:pt idx="283">
                  <c:v>4.02E-2</c:v>
                </c:pt>
                <c:pt idx="284">
                  <c:v>4.0800000000000003E-2</c:v>
                </c:pt>
                <c:pt idx="285">
                  <c:v>4.2500000000000003E-2</c:v>
                </c:pt>
                <c:pt idx="286">
                  <c:v>4.2799999999999998E-2</c:v>
                </c:pt>
                <c:pt idx="287">
                  <c:v>4.0899999999999999E-2</c:v>
                </c:pt>
                <c:pt idx="288">
                  <c:v>3.9100000000000003E-2</c:v>
                </c:pt>
                <c:pt idx="289">
                  <c:v>3.7999999999999999E-2</c:v>
                </c:pt>
                <c:pt idx="290">
                  <c:v>3.7199999999999997E-2</c:v>
                </c:pt>
                <c:pt idx="291">
                  <c:v>3.61E-2</c:v>
                </c:pt>
                <c:pt idx="292">
                  <c:v>3.5299999999999998E-2</c:v>
                </c:pt>
                <c:pt idx="293">
                  <c:v>3.2399999999999998E-2</c:v>
                </c:pt>
                <c:pt idx="294">
                  <c:v>3.2000000000000001E-2</c:v>
                </c:pt>
                <c:pt idx="295">
                  <c:v>3.0800000000000001E-2</c:v>
                </c:pt>
                <c:pt idx="296">
                  <c:v>3.1199999999999999E-2</c:v>
                </c:pt>
                <c:pt idx="297">
                  <c:v>3.1399999999999997E-2</c:v>
                </c:pt>
                <c:pt idx="298">
                  <c:v>3.1600000000000003E-2</c:v>
                </c:pt>
                <c:pt idx="299">
                  <c:v>3.1800000000000002E-2</c:v>
                </c:pt>
                <c:pt idx="300">
                  <c:v>3.0700000000000002E-2</c:v>
                </c:pt>
                <c:pt idx="301">
                  <c:v>2.9700000000000001E-2</c:v>
                </c:pt>
                <c:pt idx="302">
                  <c:v>2.8899999999999999E-2</c:v>
                </c:pt>
                <c:pt idx="303">
                  <c:v>2.8000000000000001E-2</c:v>
                </c:pt>
                <c:pt idx="304">
                  <c:v>2.69E-2</c:v>
                </c:pt>
                <c:pt idx="305">
                  <c:v>2.5999999999999999E-2</c:v>
                </c:pt>
                <c:pt idx="306">
                  <c:v>2.52E-2</c:v>
                </c:pt>
                <c:pt idx="307">
                  <c:v>2.4799999999999999E-2</c:v>
                </c:pt>
                <c:pt idx="308">
                  <c:v>2.3900000000000001E-2</c:v>
                </c:pt>
                <c:pt idx="309">
                  <c:v>2.35E-2</c:v>
                </c:pt>
                <c:pt idx="310">
                  <c:v>2.3099999999999999E-2</c:v>
                </c:pt>
                <c:pt idx="311">
                  <c:v>2.2200000000000001E-2</c:v>
                </c:pt>
                <c:pt idx="312">
                  <c:v>2.1999999999999999E-2</c:v>
                </c:pt>
                <c:pt idx="313">
                  <c:v>2.24E-2</c:v>
                </c:pt>
                <c:pt idx="314">
                  <c:v>2.3900000000000001E-2</c:v>
                </c:pt>
                <c:pt idx="315">
                  <c:v>2.3599999999999999E-2</c:v>
                </c:pt>
                <c:pt idx="316">
                  <c:v>2.29E-2</c:v>
                </c:pt>
              </c:numCache>
            </c:numRef>
          </c:val>
          <c:smooth val="0"/>
          <c:extLst>
            <c:ext xmlns:c16="http://schemas.microsoft.com/office/drawing/2014/chart" uri="{C3380CC4-5D6E-409C-BE32-E72D297353CC}">
              <c16:uniqueId val="{00000001-C93B-D342-B683-4596F678C560}"/>
            </c:ext>
          </c:extLst>
        </c:ser>
        <c:ser>
          <c:idx val="1"/>
          <c:order val="1"/>
          <c:tx>
            <c:strRef>
              <c:f>Sheet1!$C$1</c:f>
              <c:strCache>
                <c:ptCount val="1"/>
                <c:pt idx="0">
                  <c:v>30-yr</c:v>
                </c:pt>
              </c:strCache>
            </c:strRef>
          </c:tx>
          <c:spPr>
            <a:ln w="38100" cap="rnd">
              <a:solidFill>
                <a:srgbClr val="011893"/>
              </a:solidFill>
              <a:round/>
            </a:ln>
            <a:effectLst/>
          </c:spPr>
          <c:marker>
            <c:symbol val="none"/>
          </c:marker>
          <c:dLbls>
            <c:dLbl>
              <c:idx val="316"/>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FE-3346-B5A0-D5FFECD61ED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11893"/>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Sheet1!$A$2:$A$318</c:f>
              <c:numCache>
                <c:formatCode>mmm\-yy</c:formatCode>
                <c:ptCount val="317"/>
                <c:pt idx="0">
                  <c:v>34700</c:v>
                </c:pt>
                <c:pt idx="1">
                  <c:v>34731</c:v>
                </c:pt>
                <c:pt idx="2">
                  <c:v>34759</c:v>
                </c:pt>
                <c:pt idx="3">
                  <c:v>34790</c:v>
                </c:pt>
                <c:pt idx="4">
                  <c:v>34820</c:v>
                </c:pt>
                <c:pt idx="5">
                  <c:v>34851</c:v>
                </c:pt>
                <c:pt idx="6">
                  <c:v>34881</c:v>
                </c:pt>
                <c:pt idx="7">
                  <c:v>34912</c:v>
                </c:pt>
                <c:pt idx="8">
                  <c:v>34943</c:v>
                </c:pt>
                <c:pt idx="9">
                  <c:v>34973</c:v>
                </c:pt>
                <c:pt idx="10">
                  <c:v>35004</c:v>
                </c:pt>
                <c:pt idx="11">
                  <c:v>35034</c:v>
                </c:pt>
                <c:pt idx="12">
                  <c:v>35065</c:v>
                </c:pt>
                <c:pt idx="13">
                  <c:v>35096</c:v>
                </c:pt>
                <c:pt idx="14">
                  <c:v>35125</c:v>
                </c:pt>
                <c:pt idx="15">
                  <c:v>35156</c:v>
                </c:pt>
                <c:pt idx="16">
                  <c:v>35186</c:v>
                </c:pt>
                <c:pt idx="17">
                  <c:v>35217</c:v>
                </c:pt>
                <c:pt idx="18">
                  <c:v>35247</c:v>
                </c:pt>
                <c:pt idx="19">
                  <c:v>35278</c:v>
                </c:pt>
                <c:pt idx="20">
                  <c:v>35309</c:v>
                </c:pt>
                <c:pt idx="21">
                  <c:v>35339</c:v>
                </c:pt>
                <c:pt idx="22">
                  <c:v>35370</c:v>
                </c:pt>
                <c:pt idx="23">
                  <c:v>35400</c:v>
                </c:pt>
                <c:pt idx="24">
                  <c:v>35431</c:v>
                </c:pt>
                <c:pt idx="25">
                  <c:v>35462</c:v>
                </c:pt>
                <c:pt idx="26">
                  <c:v>35490</c:v>
                </c:pt>
                <c:pt idx="27">
                  <c:v>35521</c:v>
                </c:pt>
                <c:pt idx="28">
                  <c:v>35551</c:v>
                </c:pt>
                <c:pt idx="29">
                  <c:v>35582</c:v>
                </c:pt>
                <c:pt idx="30">
                  <c:v>35612</c:v>
                </c:pt>
                <c:pt idx="31">
                  <c:v>35643</c:v>
                </c:pt>
                <c:pt idx="32">
                  <c:v>35674</c:v>
                </c:pt>
                <c:pt idx="33">
                  <c:v>35704</c:v>
                </c:pt>
                <c:pt idx="34">
                  <c:v>35735</c:v>
                </c:pt>
                <c:pt idx="35">
                  <c:v>35765</c:v>
                </c:pt>
                <c:pt idx="36">
                  <c:v>35796</c:v>
                </c:pt>
                <c:pt idx="37">
                  <c:v>35827</c:v>
                </c:pt>
                <c:pt idx="38">
                  <c:v>35855</c:v>
                </c:pt>
                <c:pt idx="39">
                  <c:v>35886</c:v>
                </c:pt>
                <c:pt idx="40">
                  <c:v>35916</c:v>
                </c:pt>
                <c:pt idx="41">
                  <c:v>35947</c:v>
                </c:pt>
                <c:pt idx="42">
                  <c:v>35977</c:v>
                </c:pt>
                <c:pt idx="43">
                  <c:v>36008</c:v>
                </c:pt>
                <c:pt idx="44">
                  <c:v>36039</c:v>
                </c:pt>
                <c:pt idx="45">
                  <c:v>36069</c:v>
                </c:pt>
                <c:pt idx="46">
                  <c:v>36100</c:v>
                </c:pt>
                <c:pt idx="47">
                  <c:v>36130</c:v>
                </c:pt>
                <c:pt idx="48">
                  <c:v>36161</c:v>
                </c:pt>
                <c:pt idx="49">
                  <c:v>36192</c:v>
                </c:pt>
                <c:pt idx="50">
                  <c:v>36220</c:v>
                </c:pt>
                <c:pt idx="51">
                  <c:v>36251</c:v>
                </c:pt>
                <c:pt idx="52">
                  <c:v>36281</c:v>
                </c:pt>
                <c:pt idx="53">
                  <c:v>36312</c:v>
                </c:pt>
                <c:pt idx="54">
                  <c:v>36342</c:v>
                </c:pt>
                <c:pt idx="55">
                  <c:v>36373</c:v>
                </c:pt>
                <c:pt idx="56">
                  <c:v>36404</c:v>
                </c:pt>
                <c:pt idx="57">
                  <c:v>36434</c:v>
                </c:pt>
                <c:pt idx="58">
                  <c:v>36465</c:v>
                </c:pt>
                <c:pt idx="59">
                  <c:v>36495</c:v>
                </c:pt>
                <c:pt idx="60">
                  <c:v>36526</c:v>
                </c:pt>
                <c:pt idx="61">
                  <c:v>36557</c:v>
                </c:pt>
                <c:pt idx="62">
                  <c:v>36586</c:v>
                </c:pt>
                <c:pt idx="63">
                  <c:v>36617</c:v>
                </c:pt>
                <c:pt idx="64">
                  <c:v>36647</c:v>
                </c:pt>
                <c:pt idx="65">
                  <c:v>36678</c:v>
                </c:pt>
                <c:pt idx="66">
                  <c:v>36708</c:v>
                </c:pt>
                <c:pt idx="67">
                  <c:v>36739</c:v>
                </c:pt>
                <c:pt idx="68">
                  <c:v>36770</c:v>
                </c:pt>
                <c:pt idx="69">
                  <c:v>36800</c:v>
                </c:pt>
                <c:pt idx="70">
                  <c:v>36831</c:v>
                </c:pt>
                <c:pt idx="71">
                  <c:v>36861</c:v>
                </c:pt>
                <c:pt idx="72">
                  <c:v>36892</c:v>
                </c:pt>
                <c:pt idx="73">
                  <c:v>36923</c:v>
                </c:pt>
                <c:pt idx="74">
                  <c:v>36951</c:v>
                </c:pt>
                <c:pt idx="75">
                  <c:v>36982</c:v>
                </c:pt>
                <c:pt idx="76">
                  <c:v>37012</c:v>
                </c:pt>
                <c:pt idx="77">
                  <c:v>37043</c:v>
                </c:pt>
                <c:pt idx="78">
                  <c:v>37073</c:v>
                </c:pt>
                <c:pt idx="79">
                  <c:v>37104</c:v>
                </c:pt>
                <c:pt idx="80">
                  <c:v>37135</c:v>
                </c:pt>
                <c:pt idx="81">
                  <c:v>37165</c:v>
                </c:pt>
                <c:pt idx="82">
                  <c:v>37196</c:v>
                </c:pt>
                <c:pt idx="83">
                  <c:v>37226</c:v>
                </c:pt>
                <c:pt idx="84">
                  <c:v>37257</c:v>
                </c:pt>
                <c:pt idx="85">
                  <c:v>37288</c:v>
                </c:pt>
                <c:pt idx="86">
                  <c:v>37316</c:v>
                </c:pt>
                <c:pt idx="87">
                  <c:v>37347</c:v>
                </c:pt>
                <c:pt idx="88">
                  <c:v>37377</c:v>
                </c:pt>
                <c:pt idx="89">
                  <c:v>37408</c:v>
                </c:pt>
                <c:pt idx="90">
                  <c:v>37438</c:v>
                </c:pt>
                <c:pt idx="91">
                  <c:v>37469</c:v>
                </c:pt>
                <c:pt idx="92">
                  <c:v>37500</c:v>
                </c:pt>
                <c:pt idx="93">
                  <c:v>37530</c:v>
                </c:pt>
                <c:pt idx="94">
                  <c:v>37561</c:v>
                </c:pt>
                <c:pt idx="95">
                  <c:v>37591</c:v>
                </c:pt>
                <c:pt idx="96">
                  <c:v>37622</c:v>
                </c:pt>
                <c:pt idx="97">
                  <c:v>37653</c:v>
                </c:pt>
                <c:pt idx="98">
                  <c:v>37681</c:v>
                </c:pt>
                <c:pt idx="99">
                  <c:v>37712</c:v>
                </c:pt>
                <c:pt idx="100">
                  <c:v>37742</c:v>
                </c:pt>
                <c:pt idx="101">
                  <c:v>37773</c:v>
                </c:pt>
                <c:pt idx="102">
                  <c:v>37803</c:v>
                </c:pt>
                <c:pt idx="103">
                  <c:v>37834</c:v>
                </c:pt>
                <c:pt idx="104">
                  <c:v>37865</c:v>
                </c:pt>
                <c:pt idx="105">
                  <c:v>37895</c:v>
                </c:pt>
                <c:pt idx="106">
                  <c:v>37926</c:v>
                </c:pt>
                <c:pt idx="107">
                  <c:v>37956</c:v>
                </c:pt>
                <c:pt idx="108">
                  <c:v>37987</c:v>
                </c:pt>
                <c:pt idx="109">
                  <c:v>38018</c:v>
                </c:pt>
                <c:pt idx="110">
                  <c:v>38047</c:v>
                </c:pt>
                <c:pt idx="111">
                  <c:v>38078</c:v>
                </c:pt>
                <c:pt idx="112">
                  <c:v>38108</c:v>
                </c:pt>
                <c:pt idx="113">
                  <c:v>38139</c:v>
                </c:pt>
                <c:pt idx="114">
                  <c:v>38169</c:v>
                </c:pt>
                <c:pt idx="115">
                  <c:v>38200</c:v>
                </c:pt>
                <c:pt idx="116">
                  <c:v>38231</c:v>
                </c:pt>
                <c:pt idx="117">
                  <c:v>38261</c:v>
                </c:pt>
                <c:pt idx="118">
                  <c:v>38292</c:v>
                </c:pt>
                <c:pt idx="119">
                  <c:v>38322</c:v>
                </c:pt>
                <c:pt idx="120">
                  <c:v>38353</c:v>
                </c:pt>
                <c:pt idx="121">
                  <c:v>38384</c:v>
                </c:pt>
                <c:pt idx="122">
                  <c:v>38412</c:v>
                </c:pt>
                <c:pt idx="123">
                  <c:v>38443</c:v>
                </c:pt>
                <c:pt idx="124">
                  <c:v>38473</c:v>
                </c:pt>
                <c:pt idx="125">
                  <c:v>38504</c:v>
                </c:pt>
                <c:pt idx="126">
                  <c:v>38534</c:v>
                </c:pt>
                <c:pt idx="127">
                  <c:v>38565</c:v>
                </c:pt>
                <c:pt idx="128">
                  <c:v>38596</c:v>
                </c:pt>
                <c:pt idx="129">
                  <c:v>38626</c:v>
                </c:pt>
                <c:pt idx="130">
                  <c:v>38657</c:v>
                </c:pt>
                <c:pt idx="131">
                  <c:v>38687</c:v>
                </c:pt>
                <c:pt idx="132">
                  <c:v>38718</c:v>
                </c:pt>
                <c:pt idx="133">
                  <c:v>38749</c:v>
                </c:pt>
                <c:pt idx="134">
                  <c:v>38777</c:v>
                </c:pt>
                <c:pt idx="135">
                  <c:v>38808</c:v>
                </c:pt>
                <c:pt idx="136">
                  <c:v>38838</c:v>
                </c:pt>
                <c:pt idx="137">
                  <c:v>38869</c:v>
                </c:pt>
                <c:pt idx="138">
                  <c:v>38899</c:v>
                </c:pt>
                <c:pt idx="139">
                  <c:v>38930</c:v>
                </c:pt>
                <c:pt idx="140">
                  <c:v>38961</c:v>
                </c:pt>
                <c:pt idx="141">
                  <c:v>38991</c:v>
                </c:pt>
                <c:pt idx="142">
                  <c:v>39022</c:v>
                </c:pt>
                <c:pt idx="143">
                  <c:v>39052</c:v>
                </c:pt>
                <c:pt idx="144">
                  <c:v>39083</c:v>
                </c:pt>
                <c:pt idx="145">
                  <c:v>39114</c:v>
                </c:pt>
                <c:pt idx="146">
                  <c:v>39142</c:v>
                </c:pt>
                <c:pt idx="147">
                  <c:v>39173</c:v>
                </c:pt>
                <c:pt idx="148">
                  <c:v>39203</c:v>
                </c:pt>
                <c:pt idx="149">
                  <c:v>39234</c:v>
                </c:pt>
                <c:pt idx="150">
                  <c:v>39264</c:v>
                </c:pt>
                <c:pt idx="151">
                  <c:v>39295</c:v>
                </c:pt>
                <c:pt idx="152">
                  <c:v>39326</c:v>
                </c:pt>
                <c:pt idx="153">
                  <c:v>39356</c:v>
                </c:pt>
                <c:pt idx="154">
                  <c:v>39387</c:v>
                </c:pt>
                <c:pt idx="155">
                  <c:v>39417</c:v>
                </c:pt>
                <c:pt idx="156">
                  <c:v>39448</c:v>
                </c:pt>
                <c:pt idx="157">
                  <c:v>39479</c:v>
                </c:pt>
                <c:pt idx="158">
                  <c:v>39508</c:v>
                </c:pt>
                <c:pt idx="159">
                  <c:v>39539</c:v>
                </c:pt>
                <c:pt idx="160" formatCode="d\-mmm">
                  <c:v>39576</c:v>
                </c:pt>
                <c:pt idx="161">
                  <c:v>39600</c:v>
                </c:pt>
                <c:pt idx="162">
                  <c:v>39630</c:v>
                </c:pt>
                <c:pt idx="163">
                  <c:v>39661</c:v>
                </c:pt>
                <c:pt idx="164">
                  <c:v>39692</c:v>
                </c:pt>
                <c:pt idx="165">
                  <c:v>39722</c:v>
                </c:pt>
                <c:pt idx="166">
                  <c:v>39753</c:v>
                </c:pt>
                <c:pt idx="167">
                  <c:v>39783</c:v>
                </c:pt>
                <c:pt idx="168">
                  <c:v>39814</c:v>
                </c:pt>
                <c:pt idx="169">
                  <c:v>39845</c:v>
                </c:pt>
                <c:pt idx="170">
                  <c:v>39873</c:v>
                </c:pt>
                <c:pt idx="171">
                  <c:v>39904</c:v>
                </c:pt>
                <c:pt idx="172">
                  <c:v>39934</c:v>
                </c:pt>
                <c:pt idx="173">
                  <c:v>39965</c:v>
                </c:pt>
                <c:pt idx="174">
                  <c:v>39995</c:v>
                </c:pt>
                <c:pt idx="175">
                  <c:v>40026</c:v>
                </c:pt>
                <c:pt idx="176">
                  <c:v>40057</c:v>
                </c:pt>
                <c:pt idx="177">
                  <c:v>40087</c:v>
                </c:pt>
                <c:pt idx="178">
                  <c:v>40118</c:v>
                </c:pt>
                <c:pt idx="179">
                  <c:v>40148</c:v>
                </c:pt>
                <c:pt idx="180">
                  <c:v>40179</c:v>
                </c:pt>
                <c:pt idx="181">
                  <c:v>40210</c:v>
                </c:pt>
                <c:pt idx="182">
                  <c:v>40238</c:v>
                </c:pt>
                <c:pt idx="183">
                  <c:v>40269</c:v>
                </c:pt>
                <c:pt idx="184">
                  <c:v>40299</c:v>
                </c:pt>
                <c:pt idx="185">
                  <c:v>40330</c:v>
                </c:pt>
                <c:pt idx="186">
                  <c:v>40360</c:v>
                </c:pt>
                <c:pt idx="187">
                  <c:v>40391</c:v>
                </c:pt>
                <c:pt idx="188">
                  <c:v>40422</c:v>
                </c:pt>
                <c:pt idx="189">
                  <c:v>40452</c:v>
                </c:pt>
                <c:pt idx="190">
                  <c:v>40483</c:v>
                </c:pt>
                <c:pt idx="191">
                  <c:v>40513</c:v>
                </c:pt>
                <c:pt idx="192">
                  <c:v>40544</c:v>
                </c:pt>
                <c:pt idx="193">
                  <c:v>40575</c:v>
                </c:pt>
                <c:pt idx="194">
                  <c:v>40603</c:v>
                </c:pt>
                <c:pt idx="195">
                  <c:v>40634</c:v>
                </c:pt>
                <c:pt idx="196">
                  <c:v>40664</c:v>
                </c:pt>
                <c:pt idx="197">
                  <c:v>40695</c:v>
                </c:pt>
                <c:pt idx="198">
                  <c:v>40725</c:v>
                </c:pt>
                <c:pt idx="199">
                  <c:v>40756</c:v>
                </c:pt>
                <c:pt idx="200">
                  <c:v>40787</c:v>
                </c:pt>
                <c:pt idx="201">
                  <c:v>40817</c:v>
                </c:pt>
                <c:pt idx="202">
                  <c:v>40848</c:v>
                </c:pt>
                <c:pt idx="203">
                  <c:v>40878</c:v>
                </c:pt>
                <c:pt idx="204">
                  <c:v>40909</c:v>
                </c:pt>
                <c:pt idx="205">
                  <c:v>40940</c:v>
                </c:pt>
                <c:pt idx="206">
                  <c:v>40969</c:v>
                </c:pt>
                <c:pt idx="207">
                  <c:v>41000</c:v>
                </c:pt>
                <c:pt idx="208">
                  <c:v>41030</c:v>
                </c:pt>
                <c:pt idx="209">
                  <c:v>41061</c:v>
                </c:pt>
                <c:pt idx="210">
                  <c:v>41091</c:v>
                </c:pt>
                <c:pt idx="211" formatCode="d\-mmm">
                  <c:v>41133</c:v>
                </c:pt>
                <c:pt idx="212">
                  <c:v>41153</c:v>
                </c:pt>
                <c:pt idx="213">
                  <c:v>41183</c:v>
                </c:pt>
                <c:pt idx="214">
                  <c:v>41214</c:v>
                </c:pt>
                <c:pt idx="215">
                  <c:v>41244</c:v>
                </c:pt>
                <c:pt idx="216">
                  <c:v>41275</c:v>
                </c:pt>
                <c:pt idx="217">
                  <c:v>41306</c:v>
                </c:pt>
                <c:pt idx="218">
                  <c:v>41334</c:v>
                </c:pt>
                <c:pt idx="219">
                  <c:v>41365</c:v>
                </c:pt>
                <c:pt idx="220">
                  <c:v>41395</c:v>
                </c:pt>
                <c:pt idx="221">
                  <c:v>41426</c:v>
                </c:pt>
                <c:pt idx="222">
                  <c:v>41456</c:v>
                </c:pt>
                <c:pt idx="223">
                  <c:v>41487</c:v>
                </c:pt>
                <c:pt idx="224">
                  <c:v>41518</c:v>
                </c:pt>
                <c:pt idx="225">
                  <c:v>41548</c:v>
                </c:pt>
                <c:pt idx="226">
                  <c:v>41579</c:v>
                </c:pt>
                <c:pt idx="227">
                  <c:v>41609</c:v>
                </c:pt>
                <c:pt idx="228">
                  <c:v>41640</c:v>
                </c:pt>
                <c:pt idx="229">
                  <c:v>41671</c:v>
                </c:pt>
                <c:pt idx="230">
                  <c:v>41699</c:v>
                </c:pt>
                <c:pt idx="231">
                  <c:v>41730</c:v>
                </c:pt>
                <c:pt idx="232">
                  <c:v>41760</c:v>
                </c:pt>
                <c:pt idx="233">
                  <c:v>41791</c:v>
                </c:pt>
                <c:pt idx="234">
                  <c:v>41821</c:v>
                </c:pt>
                <c:pt idx="235">
                  <c:v>41852</c:v>
                </c:pt>
                <c:pt idx="236">
                  <c:v>41883</c:v>
                </c:pt>
                <c:pt idx="237">
                  <c:v>41913</c:v>
                </c:pt>
                <c:pt idx="238">
                  <c:v>41944</c:v>
                </c:pt>
                <c:pt idx="239">
                  <c:v>41974</c:v>
                </c:pt>
                <c:pt idx="240">
                  <c:v>42005</c:v>
                </c:pt>
                <c:pt idx="241">
                  <c:v>42036</c:v>
                </c:pt>
                <c:pt idx="242">
                  <c:v>42064</c:v>
                </c:pt>
                <c:pt idx="243">
                  <c:v>42095</c:v>
                </c:pt>
                <c:pt idx="244">
                  <c:v>42125</c:v>
                </c:pt>
                <c:pt idx="245">
                  <c:v>42156</c:v>
                </c:pt>
                <c:pt idx="246">
                  <c:v>42186</c:v>
                </c:pt>
                <c:pt idx="247">
                  <c:v>42217</c:v>
                </c:pt>
                <c:pt idx="248">
                  <c:v>42248</c:v>
                </c:pt>
                <c:pt idx="249">
                  <c:v>42278</c:v>
                </c:pt>
                <c:pt idx="250">
                  <c:v>42309</c:v>
                </c:pt>
                <c:pt idx="251">
                  <c:v>42339</c:v>
                </c:pt>
                <c:pt idx="252">
                  <c:v>42370</c:v>
                </c:pt>
                <c:pt idx="253">
                  <c:v>42401</c:v>
                </c:pt>
                <c:pt idx="254">
                  <c:v>42430</c:v>
                </c:pt>
                <c:pt idx="255">
                  <c:v>42461</c:v>
                </c:pt>
                <c:pt idx="256">
                  <c:v>42491</c:v>
                </c:pt>
                <c:pt idx="257">
                  <c:v>42522</c:v>
                </c:pt>
                <c:pt idx="258">
                  <c:v>42552</c:v>
                </c:pt>
                <c:pt idx="259">
                  <c:v>42583</c:v>
                </c:pt>
                <c:pt idx="260">
                  <c:v>42614</c:v>
                </c:pt>
                <c:pt idx="261">
                  <c:v>42644</c:v>
                </c:pt>
                <c:pt idx="262">
                  <c:v>42675</c:v>
                </c:pt>
                <c:pt idx="263">
                  <c:v>42705</c:v>
                </c:pt>
                <c:pt idx="264">
                  <c:v>42736</c:v>
                </c:pt>
                <c:pt idx="265">
                  <c:v>42767</c:v>
                </c:pt>
                <c:pt idx="266">
                  <c:v>42795</c:v>
                </c:pt>
                <c:pt idx="267">
                  <c:v>42826</c:v>
                </c:pt>
                <c:pt idx="268">
                  <c:v>42856</c:v>
                </c:pt>
                <c:pt idx="269">
                  <c:v>42887</c:v>
                </c:pt>
                <c:pt idx="270">
                  <c:v>42917</c:v>
                </c:pt>
                <c:pt idx="271">
                  <c:v>42948</c:v>
                </c:pt>
                <c:pt idx="272">
                  <c:v>42979</c:v>
                </c:pt>
                <c:pt idx="273">
                  <c:v>43009</c:v>
                </c:pt>
                <c:pt idx="274">
                  <c:v>43040</c:v>
                </c:pt>
                <c:pt idx="275">
                  <c:v>43070</c:v>
                </c:pt>
                <c:pt idx="276">
                  <c:v>43101</c:v>
                </c:pt>
                <c:pt idx="277">
                  <c:v>43132</c:v>
                </c:pt>
                <c:pt idx="278">
                  <c:v>43160</c:v>
                </c:pt>
                <c:pt idx="279">
                  <c:v>43191</c:v>
                </c:pt>
                <c:pt idx="280">
                  <c:v>43221</c:v>
                </c:pt>
                <c:pt idx="281">
                  <c:v>43252</c:v>
                </c:pt>
                <c:pt idx="282">
                  <c:v>43282</c:v>
                </c:pt>
                <c:pt idx="283">
                  <c:v>43313</c:v>
                </c:pt>
                <c:pt idx="284">
                  <c:v>43344</c:v>
                </c:pt>
                <c:pt idx="285">
                  <c:v>43374</c:v>
                </c:pt>
                <c:pt idx="286">
                  <c:v>43405</c:v>
                </c:pt>
                <c:pt idx="287">
                  <c:v>43435</c:v>
                </c:pt>
                <c:pt idx="288">
                  <c:v>43466</c:v>
                </c:pt>
                <c:pt idx="289">
                  <c:v>43497</c:v>
                </c:pt>
                <c:pt idx="290">
                  <c:v>43525</c:v>
                </c:pt>
                <c:pt idx="291">
                  <c:v>43556</c:v>
                </c:pt>
                <c:pt idx="292">
                  <c:v>43586</c:v>
                </c:pt>
                <c:pt idx="293">
                  <c:v>43617</c:v>
                </c:pt>
                <c:pt idx="294">
                  <c:v>43647</c:v>
                </c:pt>
                <c:pt idx="295">
                  <c:v>43678</c:v>
                </c:pt>
                <c:pt idx="296">
                  <c:v>43709</c:v>
                </c:pt>
                <c:pt idx="297">
                  <c:v>43739</c:v>
                </c:pt>
                <c:pt idx="298">
                  <c:v>43770</c:v>
                </c:pt>
                <c:pt idx="299">
                  <c:v>43800</c:v>
                </c:pt>
                <c:pt idx="300">
                  <c:v>43831</c:v>
                </c:pt>
                <c:pt idx="301">
                  <c:v>43862</c:v>
                </c:pt>
                <c:pt idx="302">
                  <c:v>43891</c:v>
                </c:pt>
                <c:pt idx="303">
                  <c:v>43922</c:v>
                </c:pt>
                <c:pt idx="304">
                  <c:v>43952</c:v>
                </c:pt>
                <c:pt idx="305">
                  <c:v>43983</c:v>
                </c:pt>
                <c:pt idx="306">
                  <c:v>44013</c:v>
                </c:pt>
                <c:pt idx="307">
                  <c:v>44044</c:v>
                </c:pt>
                <c:pt idx="308">
                  <c:v>44075</c:v>
                </c:pt>
                <c:pt idx="309">
                  <c:v>44105</c:v>
                </c:pt>
                <c:pt idx="310">
                  <c:v>44136</c:v>
                </c:pt>
                <c:pt idx="311">
                  <c:v>44166</c:v>
                </c:pt>
                <c:pt idx="312">
                  <c:v>44197</c:v>
                </c:pt>
                <c:pt idx="313">
                  <c:v>44228</c:v>
                </c:pt>
                <c:pt idx="314">
                  <c:v>44256</c:v>
                </c:pt>
                <c:pt idx="315">
                  <c:v>44287</c:v>
                </c:pt>
                <c:pt idx="316">
                  <c:v>44317</c:v>
                </c:pt>
              </c:numCache>
            </c:numRef>
          </c:cat>
          <c:val>
            <c:numRef>
              <c:f>Sheet1!$C$2:$C$318</c:f>
              <c:numCache>
                <c:formatCode>0.00%</c:formatCode>
                <c:ptCount val="317"/>
                <c:pt idx="0">
                  <c:v>9.1499999999999998E-2</c:v>
                </c:pt>
                <c:pt idx="1">
                  <c:v>8.8300000000000003E-2</c:v>
                </c:pt>
                <c:pt idx="2">
                  <c:v>8.4600000000000009E-2</c:v>
                </c:pt>
                <c:pt idx="3">
                  <c:v>8.3199999999999996E-2</c:v>
                </c:pt>
                <c:pt idx="4">
                  <c:v>7.9600000000000004E-2</c:v>
                </c:pt>
                <c:pt idx="5">
                  <c:v>7.5700000000000003E-2</c:v>
                </c:pt>
                <c:pt idx="6">
                  <c:v>7.6100000000000001E-2</c:v>
                </c:pt>
                <c:pt idx="7">
                  <c:v>7.8600000000000003E-2</c:v>
                </c:pt>
                <c:pt idx="8">
                  <c:v>7.6399999999999996E-2</c:v>
                </c:pt>
                <c:pt idx="9">
                  <c:v>7.4800000000000005E-2</c:v>
                </c:pt>
                <c:pt idx="10">
                  <c:v>7.3800000000000004E-2</c:v>
                </c:pt>
                <c:pt idx="11">
                  <c:v>7.2000000000000008E-2</c:v>
                </c:pt>
                <c:pt idx="12">
                  <c:v>7.0300000000000001E-2</c:v>
                </c:pt>
                <c:pt idx="13">
                  <c:v>7.0800000000000002E-2</c:v>
                </c:pt>
                <c:pt idx="14">
                  <c:v>7.6200000000000004E-2</c:v>
                </c:pt>
                <c:pt idx="15">
                  <c:v>7.9299999999999995E-2</c:v>
                </c:pt>
                <c:pt idx="16">
                  <c:v>8.0700000000000008E-2</c:v>
                </c:pt>
                <c:pt idx="17">
                  <c:v>8.3199999999999996E-2</c:v>
                </c:pt>
                <c:pt idx="18">
                  <c:v>8.2500000000000004E-2</c:v>
                </c:pt>
                <c:pt idx="19">
                  <c:v>0.08</c:v>
                </c:pt>
                <c:pt idx="20">
                  <c:v>8.2299999999999998E-2</c:v>
                </c:pt>
                <c:pt idx="21">
                  <c:v>7.9199999999999993E-2</c:v>
                </c:pt>
                <c:pt idx="22">
                  <c:v>7.6200000000000004E-2</c:v>
                </c:pt>
                <c:pt idx="23">
                  <c:v>7.5999999999999998E-2</c:v>
                </c:pt>
                <c:pt idx="24">
                  <c:v>7.8200000000000006E-2</c:v>
                </c:pt>
                <c:pt idx="25">
                  <c:v>7.6499999999999999E-2</c:v>
                </c:pt>
                <c:pt idx="26">
                  <c:v>7.9000000000000001E-2</c:v>
                </c:pt>
                <c:pt idx="27">
                  <c:v>8.14E-2</c:v>
                </c:pt>
                <c:pt idx="28">
                  <c:v>7.9399999999999998E-2</c:v>
                </c:pt>
                <c:pt idx="29">
                  <c:v>7.690000000000001E-2</c:v>
                </c:pt>
                <c:pt idx="30">
                  <c:v>7.4999999999999997E-2</c:v>
                </c:pt>
                <c:pt idx="31">
                  <c:v>7.4800000000000005E-2</c:v>
                </c:pt>
                <c:pt idx="32">
                  <c:v>7.4299999999999991E-2</c:v>
                </c:pt>
                <c:pt idx="33">
                  <c:v>7.2900000000000006E-2</c:v>
                </c:pt>
                <c:pt idx="34">
                  <c:v>7.2099999999999997E-2</c:v>
                </c:pt>
                <c:pt idx="35">
                  <c:v>7.0999999999999994E-2</c:v>
                </c:pt>
                <c:pt idx="36">
                  <c:v>6.9900000000000004E-2</c:v>
                </c:pt>
                <c:pt idx="37">
                  <c:v>7.0400000000000004E-2</c:v>
                </c:pt>
                <c:pt idx="38">
                  <c:v>7.1300000000000002E-2</c:v>
                </c:pt>
                <c:pt idx="39">
                  <c:v>7.1399999999999991E-2</c:v>
                </c:pt>
                <c:pt idx="40">
                  <c:v>7.1399999999999991E-2</c:v>
                </c:pt>
                <c:pt idx="41">
                  <c:v>7.0000000000000007E-2</c:v>
                </c:pt>
                <c:pt idx="42">
                  <c:v>6.9500000000000006E-2</c:v>
                </c:pt>
                <c:pt idx="43">
                  <c:v>6.9199999999999998E-2</c:v>
                </c:pt>
                <c:pt idx="44">
                  <c:v>6.7199999999999996E-2</c:v>
                </c:pt>
                <c:pt idx="45">
                  <c:v>6.7099999999999993E-2</c:v>
                </c:pt>
                <c:pt idx="46">
                  <c:v>6.8699999999999997E-2</c:v>
                </c:pt>
                <c:pt idx="47">
                  <c:v>6.7400000000000002E-2</c:v>
                </c:pt>
                <c:pt idx="48">
                  <c:v>6.7900000000000002E-2</c:v>
                </c:pt>
                <c:pt idx="49">
                  <c:v>6.8099999999999994E-2</c:v>
                </c:pt>
                <c:pt idx="50">
                  <c:v>7.0400000000000004E-2</c:v>
                </c:pt>
                <c:pt idx="51">
                  <c:v>6.9199999999999998E-2</c:v>
                </c:pt>
                <c:pt idx="52">
                  <c:v>7.1500000000000008E-2</c:v>
                </c:pt>
                <c:pt idx="53">
                  <c:v>7.5499999999999998E-2</c:v>
                </c:pt>
                <c:pt idx="54">
                  <c:v>7.6299999999999993E-2</c:v>
                </c:pt>
                <c:pt idx="55">
                  <c:v>7.9399999999999998E-2</c:v>
                </c:pt>
                <c:pt idx="56">
                  <c:v>7.8200000000000006E-2</c:v>
                </c:pt>
                <c:pt idx="57">
                  <c:v>7.85E-2</c:v>
                </c:pt>
                <c:pt idx="58">
                  <c:v>7.7399999999999997E-2</c:v>
                </c:pt>
                <c:pt idx="59">
                  <c:v>7.9100000000000004E-2</c:v>
                </c:pt>
                <c:pt idx="60">
                  <c:v>8.2100000000000006E-2</c:v>
                </c:pt>
                <c:pt idx="61">
                  <c:v>8.3299999999999999E-2</c:v>
                </c:pt>
                <c:pt idx="62">
                  <c:v>8.2400000000000001E-2</c:v>
                </c:pt>
                <c:pt idx="63">
                  <c:v>8.1500000000000003E-2</c:v>
                </c:pt>
                <c:pt idx="64">
                  <c:v>8.5199999999999998E-2</c:v>
                </c:pt>
                <c:pt idx="65">
                  <c:v>8.2899999999999988E-2</c:v>
                </c:pt>
                <c:pt idx="66">
                  <c:v>8.1500000000000003E-2</c:v>
                </c:pt>
                <c:pt idx="67">
                  <c:v>8.0299999999999996E-2</c:v>
                </c:pt>
                <c:pt idx="68">
                  <c:v>7.9100000000000004E-2</c:v>
                </c:pt>
                <c:pt idx="69">
                  <c:v>7.8E-2</c:v>
                </c:pt>
                <c:pt idx="70">
                  <c:v>7.7499999999999999E-2</c:v>
                </c:pt>
                <c:pt idx="71">
                  <c:v>7.3800000000000004E-2</c:v>
                </c:pt>
                <c:pt idx="72">
                  <c:v>7.0300000000000001E-2</c:v>
                </c:pt>
                <c:pt idx="73">
                  <c:v>7.0499999999999993E-2</c:v>
                </c:pt>
                <c:pt idx="74">
                  <c:v>6.9500000000000006E-2</c:v>
                </c:pt>
                <c:pt idx="75">
                  <c:v>7.0800000000000002E-2</c:v>
                </c:pt>
                <c:pt idx="76">
                  <c:v>7.1500000000000008E-2</c:v>
                </c:pt>
                <c:pt idx="77">
                  <c:v>7.1599999999999997E-2</c:v>
                </c:pt>
                <c:pt idx="78">
                  <c:v>7.1300000000000002E-2</c:v>
                </c:pt>
                <c:pt idx="79">
                  <c:v>6.9500000000000006E-2</c:v>
                </c:pt>
                <c:pt idx="80">
                  <c:v>6.8199999999999997E-2</c:v>
                </c:pt>
                <c:pt idx="81">
                  <c:v>6.6199999999999995E-2</c:v>
                </c:pt>
                <c:pt idx="82">
                  <c:v>6.6600000000000006E-2</c:v>
                </c:pt>
                <c:pt idx="83">
                  <c:v>7.0699999999999999E-2</c:v>
                </c:pt>
                <c:pt idx="84">
                  <c:v>7.0000000000000007E-2</c:v>
                </c:pt>
                <c:pt idx="85">
                  <c:v>6.8900000000000003E-2</c:v>
                </c:pt>
                <c:pt idx="86">
                  <c:v>7.0099999999999996E-2</c:v>
                </c:pt>
                <c:pt idx="87">
                  <c:v>6.9900000000000004E-2</c:v>
                </c:pt>
                <c:pt idx="88">
                  <c:v>6.8099999999999994E-2</c:v>
                </c:pt>
                <c:pt idx="89">
                  <c:v>6.6500000000000004E-2</c:v>
                </c:pt>
                <c:pt idx="90">
                  <c:v>6.4899999999999999E-2</c:v>
                </c:pt>
                <c:pt idx="91">
                  <c:v>6.2899999999999998E-2</c:v>
                </c:pt>
                <c:pt idx="92">
                  <c:v>6.0899999999999996E-2</c:v>
                </c:pt>
                <c:pt idx="93">
                  <c:v>6.1100000000000002E-2</c:v>
                </c:pt>
                <c:pt idx="94">
                  <c:v>6.0700000000000004E-2</c:v>
                </c:pt>
                <c:pt idx="95">
                  <c:v>6.0499999999999998E-2</c:v>
                </c:pt>
                <c:pt idx="96">
                  <c:v>5.9200000000000003E-2</c:v>
                </c:pt>
                <c:pt idx="97">
                  <c:v>5.8400000000000001E-2</c:v>
                </c:pt>
                <c:pt idx="98">
                  <c:v>5.7500000000000002E-2</c:v>
                </c:pt>
                <c:pt idx="99">
                  <c:v>5.8099999999999999E-2</c:v>
                </c:pt>
                <c:pt idx="100">
                  <c:v>5.4800000000000001E-2</c:v>
                </c:pt>
                <c:pt idx="101">
                  <c:v>5.2300000000000006E-2</c:v>
                </c:pt>
                <c:pt idx="102">
                  <c:v>5.6299999999999996E-2</c:v>
                </c:pt>
                <c:pt idx="103">
                  <c:v>6.2600000000000003E-2</c:v>
                </c:pt>
                <c:pt idx="104">
                  <c:v>6.1500000000000006E-2</c:v>
                </c:pt>
                <c:pt idx="105">
                  <c:v>5.9500000000000004E-2</c:v>
                </c:pt>
                <c:pt idx="106">
                  <c:v>5.9299999999999999E-2</c:v>
                </c:pt>
                <c:pt idx="107">
                  <c:v>5.8799999999999998E-2</c:v>
                </c:pt>
                <c:pt idx="108">
                  <c:v>5.7099999999999998E-2</c:v>
                </c:pt>
                <c:pt idx="109">
                  <c:v>5.6399999999999999E-2</c:v>
                </c:pt>
                <c:pt idx="110">
                  <c:v>5.45E-2</c:v>
                </c:pt>
                <c:pt idx="111">
                  <c:v>5.8299999999999998E-2</c:v>
                </c:pt>
                <c:pt idx="112">
                  <c:v>6.2699999999999992E-2</c:v>
                </c:pt>
                <c:pt idx="113">
                  <c:v>6.2899999999999998E-2</c:v>
                </c:pt>
                <c:pt idx="114">
                  <c:v>6.0599999999999994E-2</c:v>
                </c:pt>
                <c:pt idx="115">
                  <c:v>5.8700000000000002E-2</c:v>
                </c:pt>
                <c:pt idx="116">
                  <c:v>5.7500000000000002E-2</c:v>
                </c:pt>
                <c:pt idx="117">
                  <c:v>5.7200000000000001E-2</c:v>
                </c:pt>
                <c:pt idx="118">
                  <c:v>5.7300000000000004E-2</c:v>
                </c:pt>
                <c:pt idx="119">
                  <c:v>5.7500000000000002E-2</c:v>
                </c:pt>
                <c:pt idx="120">
                  <c:v>5.7099999999999998E-2</c:v>
                </c:pt>
                <c:pt idx="121">
                  <c:v>5.6299999999999996E-2</c:v>
                </c:pt>
                <c:pt idx="122">
                  <c:v>5.9299999999999999E-2</c:v>
                </c:pt>
                <c:pt idx="123">
                  <c:v>5.8600000000000006E-2</c:v>
                </c:pt>
                <c:pt idx="124">
                  <c:v>5.7200000000000001E-2</c:v>
                </c:pt>
                <c:pt idx="125">
                  <c:v>5.5800000000000002E-2</c:v>
                </c:pt>
                <c:pt idx="126">
                  <c:v>5.7000000000000002E-2</c:v>
                </c:pt>
                <c:pt idx="127">
                  <c:v>5.8200000000000002E-2</c:v>
                </c:pt>
                <c:pt idx="128">
                  <c:v>5.7699999999999994E-2</c:v>
                </c:pt>
                <c:pt idx="129">
                  <c:v>6.0700000000000004E-2</c:v>
                </c:pt>
                <c:pt idx="130">
                  <c:v>6.3299999999999995E-2</c:v>
                </c:pt>
                <c:pt idx="131">
                  <c:v>6.2699999999999992E-2</c:v>
                </c:pt>
                <c:pt idx="132">
                  <c:v>6.1500000000000006E-2</c:v>
                </c:pt>
                <c:pt idx="133">
                  <c:v>6.25E-2</c:v>
                </c:pt>
                <c:pt idx="134">
                  <c:v>6.3200000000000006E-2</c:v>
                </c:pt>
                <c:pt idx="135">
                  <c:v>6.5099999999999991E-2</c:v>
                </c:pt>
                <c:pt idx="136">
                  <c:v>6.6000000000000003E-2</c:v>
                </c:pt>
                <c:pt idx="137">
                  <c:v>6.6799999999999998E-2</c:v>
                </c:pt>
                <c:pt idx="138">
                  <c:v>6.7599999999999993E-2</c:v>
                </c:pt>
                <c:pt idx="139">
                  <c:v>6.5199999999999994E-2</c:v>
                </c:pt>
                <c:pt idx="140">
                  <c:v>6.4000000000000001E-2</c:v>
                </c:pt>
                <c:pt idx="141">
                  <c:v>6.3600000000000004E-2</c:v>
                </c:pt>
                <c:pt idx="142">
                  <c:v>6.2400000000000004E-2</c:v>
                </c:pt>
                <c:pt idx="143">
                  <c:v>6.1399999999999996E-2</c:v>
                </c:pt>
                <c:pt idx="144">
                  <c:v>6.2199999999999998E-2</c:v>
                </c:pt>
                <c:pt idx="145">
                  <c:v>6.2899999999999998E-2</c:v>
                </c:pt>
                <c:pt idx="146">
                  <c:v>6.1600000000000002E-2</c:v>
                </c:pt>
                <c:pt idx="147">
                  <c:v>6.1799999999999994E-2</c:v>
                </c:pt>
                <c:pt idx="148">
                  <c:v>6.2600000000000003E-2</c:v>
                </c:pt>
                <c:pt idx="149">
                  <c:v>6.6600000000000006E-2</c:v>
                </c:pt>
                <c:pt idx="150">
                  <c:v>6.7000000000000004E-2</c:v>
                </c:pt>
                <c:pt idx="151">
                  <c:v>6.5700000000000008E-2</c:v>
                </c:pt>
                <c:pt idx="152">
                  <c:v>6.3799999999999996E-2</c:v>
                </c:pt>
                <c:pt idx="153">
                  <c:v>6.3799999999999996E-2</c:v>
                </c:pt>
                <c:pt idx="154">
                  <c:v>6.2100000000000002E-2</c:v>
                </c:pt>
                <c:pt idx="155">
                  <c:v>6.0999999999999999E-2</c:v>
                </c:pt>
                <c:pt idx="156">
                  <c:v>5.7599999999999998E-2</c:v>
                </c:pt>
                <c:pt idx="157">
                  <c:v>5.9200000000000003E-2</c:v>
                </c:pt>
                <c:pt idx="158">
                  <c:v>5.9699999999999996E-2</c:v>
                </c:pt>
                <c:pt idx="159">
                  <c:v>5.9200000000000003E-2</c:v>
                </c:pt>
                <c:pt idx="160">
                  <c:v>6.0400000000000002E-2</c:v>
                </c:pt>
                <c:pt idx="161">
                  <c:v>6.3200000000000006E-2</c:v>
                </c:pt>
                <c:pt idx="162">
                  <c:v>6.4299999999999996E-2</c:v>
                </c:pt>
                <c:pt idx="163">
                  <c:v>6.480000000000001E-2</c:v>
                </c:pt>
                <c:pt idx="164">
                  <c:v>6.0400000000000002E-2</c:v>
                </c:pt>
                <c:pt idx="165">
                  <c:v>6.2E-2</c:v>
                </c:pt>
                <c:pt idx="166">
                  <c:v>6.0899999999999996E-2</c:v>
                </c:pt>
                <c:pt idx="167">
                  <c:v>5.2900000000000003E-2</c:v>
                </c:pt>
                <c:pt idx="168">
                  <c:v>5.0499999999999996E-2</c:v>
                </c:pt>
                <c:pt idx="169">
                  <c:v>5.1299999999999998E-2</c:v>
                </c:pt>
                <c:pt idx="170">
                  <c:v>0.05</c:v>
                </c:pt>
                <c:pt idx="171">
                  <c:v>4.8099999999999997E-2</c:v>
                </c:pt>
                <c:pt idx="172">
                  <c:v>4.8600000000000004E-2</c:v>
                </c:pt>
                <c:pt idx="173">
                  <c:v>5.4199999999999998E-2</c:v>
                </c:pt>
                <c:pt idx="174">
                  <c:v>5.2199999999999996E-2</c:v>
                </c:pt>
                <c:pt idx="175">
                  <c:v>5.1900000000000002E-2</c:v>
                </c:pt>
                <c:pt idx="176">
                  <c:v>5.0599999999999999E-2</c:v>
                </c:pt>
                <c:pt idx="177">
                  <c:v>4.9500000000000002E-2</c:v>
                </c:pt>
                <c:pt idx="178">
                  <c:v>4.8799999999999996E-2</c:v>
                </c:pt>
                <c:pt idx="179">
                  <c:v>4.9299999999999997E-2</c:v>
                </c:pt>
                <c:pt idx="180">
                  <c:v>5.0300000000000004E-2</c:v>
                </c:pt>
                <c:pt idx="181">
                  <c:v>4.99E-2</c:v>
                </c:pt>
                <c:pt idx="182">
                  <c:v>4.9699999999999994E-2</c:v>
                </c:pt>
                <c:pt idx="183">
                  <c:v>5.0999999999999997E-2</c:v>
                </c:pt>
                <c:pt idx="184">
                  <c:v>4.8899999999999999E-2</c:v>
                </c:pt>
                <c:pt idx="185">
                  <c:v>4.7400000000000005E-2</c:v>
                </c:pt>
                <c:pt idx="186">
                  <c:v>4.5599999999999995E-2</c:v>
                </c:pt>
                <c:pt idx="187">
                  <c:v>4.4299999999999999E-2</c:v>
                </c:pt>
                <c:pt idx="188">
                  <c:v>4.3499999999999997E-2</c:v>
                </c:pt>
                <c:pt idx="189">
                  <c:v>4.2300000000000004E-2</c:v>
                </c:pt>
                <c:pt idx="190">
                  <c:v>4.2999999999999997E-2</c:v>
                </c:pt>
                <c:pt idx="191">
                  <c:v>4.7100000000000003E-2</c:v>
                </c:pt>
                <c:pt idx="192">
                  <c:v>4.7599999999999996E-2</c:v>
                </c:pt>
                <c:pt idx="193">
                  <c:v>4.9500000000000002E-2</c:v>
                </c:pt>
                <c:pt idx="194">
                  <c:v>4.8399999999999999E-2</c:v>
                </c:pt>
                <c:pt idx="195">
                  <c:v>4.8399999999999999E-2</c:v>
                </c:pt>
                <c:pt idx="196">
                  <c:v>4.6399999999999997E-2</c:v>
                </c:pt>
                <c:pt idx="197">
                  <c:v>4.5100000000000001E-2</c:v>
                </c:pt>
                <c:pt idx="198">
                  <c:v>4.5499999999999999E-2</c:v>
                </c:pt>
                <c:pt idx="199">
                  <c:v>4.2699999999999995E-2</c:v>
                </c:pt>
                <c:pt idx="200">
                  <c:v>4.1100000000000005E-2</c:v>
                </c:pt>
                <c:pt idx="201">
                  <c:v>4.07E-2</c:v>
                </c:pt>
                <c:pt idx="202">
                  <c:v>3.9900000000000005E-2</c:v>
                </c:pt>
                <c:pt idx="203">
                  <c:v>3.9599999999999996E-2</c:v>
                </c:pt>
                <c:pt idx="204">
                  <c:v>3.9199999999999999E-2</c:v>
                </c:pt>
                <c:pt idx="205">
                  <c:v>3.8900000000000004E-2</c:v>
                </c:pt>
                <c:pt idx="206">
                  <c:v>3.95E-2</c:v>
                </c:pt>
                <c:pt idx="207">
                  <c:v>3.9100000000000003E-2</c:v>
                </c:pt>
                <c:pt idx="208">
                  <c:v>3.7999999999999999E-2</c:v>
                </c:pt>
                <c:pt idx="209">
                  <c:v>3.6799999999999999E-2</c:v>
                </c:pt>
                <c:pt idx="210">
                  <c:v>3.5499999999999997E-2</c:v>
                </c:pt>
                <c:pt idx="211">
                  <c:v>3.6000000000000004E-2</c:v>
                </c:pt>
                <c:pt idx="212">
                  <c:v>3.5000000000000003E-2</c:v>
                </c:pt>
                <c:pt idx="213">
                  <c:v>3.3799999999999997E-2</c:v>
                </c:pt>
                <c:pt idx="214">
                  <c:v>3.3500000000000002E-2</c:v>
                </c:pt>
                <c:pt idx="215">
                  <c:v>3.3500000000000002E-2</c:v>
                </c:pt>
                <c:pt idx="216">
                  <c:v>3.4099999999999998E-2</c:v>
                </c:pt>
                <c:pt idx="217">
                  <c:v>3.5299999999999998E-2</c:v>
                </c:pt>
                <c:pt idx="218">
                  <c:v>3.5699999999999996E-2</c:v>
                </c:pt>
                <c:pt idx="219">
                  <c:v>3.4500000000000003E-2</c:v>
                </c:pt>
                <c:pt idx="220">
                  <c:v>3.5400000000000001E-2</c:v>
                </c:pt>
                <c:pt idx="221">
                  <c:v>4.07E-2</c:v>
                </c:pt>
                <c:pt idx="222">
                  <c:v>4.3700000000000003E-2</c:v>
                </c:pt>
                <c:pt idx="223">
                  <c:v>4.4600000000000001E-2</c:v>
                </c:pt>
                <c:pt idx="224">
                  <c:v>4.4900000000000002E-2</c:v>
                </c:pt>
                <c:pt idx="225">
                  <c:v>4.1900000000000007E-2</c:v>
                </c:pt>
                <c:pt idx="226">
                  <c:v>4.2599999999999999E-2</c:v>
                </c:pt>
                <c:pt idx="227">
                  <c:v>4.4600000000000001E-2</c:v>
                </c:pt>
                <c:pt idx="228">
                  <c:v>4.4299999999999999E-2</c:v>
                </c:pt>
                <c:pt idx="229">
                  <c:v>4.2999999999999997E-2</c:v>
                </c:pt>
                <c:pt idx="230">
                  <c:v>4.3400000000000001E-2</c:v>
                </c:pt>
                <c:pt idx="231">
                  <c:v>4.3400000000000001E-2</c:v>
                </c:pt>
                <c:pt idx="232">
                  <c:v>4.1900000000000007E-2</c:v>
                </c:pt>
                <c:pt idx="233">
                  <c:v>4.1599999999999998E-2</c:v>
                </c:pt>
                <c:pt idx="234">
                  <c:v>4.1299999999999996E-2</c:v>
                </c:pt>
                <c:pt idx="235">
                  <c:v>4.1200000000000001E-2</c:v>
                </c:pt>
                <c:pt idx="236">
                  <c:v>4.1599999999999998E-2</c:v>
                </c:pt>
                <c:pt idx="237">
                  <c:v>4.0399999999999998E-2</c:v>
                </c:pt>
                <c:pt idx="238">
                  <c:v>0.04</c:v>
                </c:pt>
                <c:pt idx="239">
                  <c:v>3.8599999999999995E-2</c:v>
                </c:pt>
                <c:pt idx="240">
                  <c:v>3.6699999999999997E-2</c:v>
                </c:pt>
                <c:pt idx="241">
                  <c:v>3.7100000000000001E-2</c:v>
                </c:pt>
                <c:pt idx="242">
                  <c:v>3.7699999999999997E-2</c:v>
                </c:pt>
                <c:pt idx="243">
                  <c:v>3.6699999999999997E-2</c:v>
                </c:pt>
                <c:pt idx="244">
                  <c:v>3.8399999999999997E-2</c:v>
                </c:pt>
                <c:pt idx="245">
                  <c:v>3.9800000000000002E-2</c:v>
                </c:pt>
                <c:pt idx="246">
                  <c:v>4.0500000000000001E-2</c:v>
                </c:pt>
                <c:pt idx="247">
                  <c:v>3.9100000000000003E-2</c:v>
                </c:pt>
                <c:pt idx="248">
                  <c:v>3.8900000000000004E-2</c:v>
                </c:pt>
                <c:pt idx="249">
                  <c:v>3.7999999999999999E-2</c:v>
                </c:pt>
                <c:pt idx="250">
                  <c:v>3.9399999999999998E-2</c:v>
                </c:pt>
                <c:pt idx="251">
                  <c:v>3.9599999999999996E-2</c:v>
                </c:pt>
                <c:pt idx="252">
                  <c:v>3.8699999999999998E-2</c:v>
                </c:pt>
                <c:pt idx="253">
                  <c:v>3.6600000000000001E-2</c:v>
                </c:pt>
                <c:pt idx="254">
                  <c:v>3.6900000000000002E-2</c:v>
                </c:pt>
                <c:pt idx="255">
                  <c:v>3.61E-2</c:v>
                </c:pt>
                <c:pt idx="256">
                  <c:v>3.6000000000000004E-2</c:v>
                </c:pt>
                <c:pt idx="257">
                  <c:v>3.5700000000000003E-2</c:v>
                </c:pt>
                <c:pt idx="258">
                  <c:v>3.44E-2</c:v>
                </c:pt>
                <c:pt idx="259">
                  <c:v>3.44E-2</c:v>
                </c:pt>
                <c:pt idx="260">
                  <c:v>3.4599999999999999E-2</c:v>
                </c:pt>
                <c:pt idx="261">
                  <c:v>3.4700000000000002E-2</c:v>
                </c:pt>
                <c:pt idx="262">
                  <c:v>3.7699999999999997E-2</c:v>
                </c:pt>
                <c:pt idx="263">
                  <c:v>4.2000000000000003E-2</c:v>
                </c:pt>
                <c:pt idx="264">
                  <c:v>4.1500000000000002E-2</c:v>
                </c:pt>
                <c:pt idx="265">
                  <c:v>4.1700000000000001E-2</c:v>
                </c:pt>
                <c:pt idx="266">
                  <c:v>4.2000000000000003E-2</c:v>
                </c:pt>
                <c:pt idx="267">
                  <c:v>4.0500000000000001E-2</c:v>
                </c:pt>
                <c:pt idx="268">
                  <c:v>4.0099999999999997E-2</c:v>
                </c:pt>
                <c:pt idx="269">
                  <c:v>3.9E-2</c:v>
                </c:pt>
                <c:pt idx="270">
                  <c:v>3.9699999999999999E-2</c:v>
                </c:pt>
                <c:pt idx="271">
                  <c:v>3.8800000000000001E-2</c:v>
                </c:pt>
                <c:pt idx="272">
                  <c:v>3.8100000000000002E-2</c:v>
                </c:pt>
                <c:pt idx="273">
                  <c:v>3.9E-2</c:v>
                </c:pt>
                <c:pt idx="274">
                  <c:v>3.9199999999999999E-2</c:v>
                </c:pt>
                <c:pt idx="275">
                  <c:v>3.95E-2</c:v>
                </c:pt>
                <c:pt idx="276">
                  <c:v>4.0300000000000002E-2</c:v>
                </c:pt>
                <c:pt idx="277">
                  <c:v>4.3299999999999998E-2</c:v>
                </c:pt>
                <c:pt idx="278">
                  <c:v>4.4400000000000002E-2</c:v>
                </c:pt>
                <c:pt idx="279">
                  <c:v>4.4699999999999997E-2</c:v>
                </c:pt>
                <c:pt idx="280">
                  <c:v>4.5900000000000003E-2</c:v>
                </c:pt>
                <c:pt idx="281">
                  <c:v>4.5699999999999998E-2</c:v>
                </c:pt>
                <c:pt idx="282">
                  <c:v>4.53E-2</c:v>
                </c:pt>
                <c:pt idx="283">
                  <c:v>4.5499999999999999E-2</c:v>
                </c:pt>
                <c:pt idx="284">
                  <c:v>4.6300000000000001E-2</c:v>
                </c:pt>
                <c:pt idx="285">
                  <c:v>4.8300000000000003E-2</c:v>
                </c:pt>
                <c:pt idx="286">
                  <c:v>4.87E-2</c:v>
                </c:pt>
                <c:pt idx="287">
                  <c:v>4.6399999999999997E-2</c:v>
                </c:pt>
                <c:pt idx="288">
                  <c:v>4.4600000000000001E-2</c:v>
                </c:pt>
                <c:pt idx="289">
                  <c:v>4.3700000000000003E-2</c:v>
                </c:pt>
                <c:pt idx="290">
                  <c:v>4.2700000000000002E-2</c:v>
                </c:pt>
                <c:pt idx="291">
                  <c:v>4.1399999999999999E-2</c:v>
                </c:pt>
                <c:pt idx="292">
                  <c:v>4.07E-2</c:v>
                </c:pt>
                <c:pt idx="293">
                  <c:v>3.7999999999999999E-2</c:v>
                </c:pt>
                <c:pt idx="294">
                  <c:v>3.7699999999999997E-2</c:v>
                </c:pt>
                <c:pt idx="295">
                  <c:v>3.6200000000000003E-2</c:v>
                </c:pt>
                <c:pt idx="296">
                  <c:v>3.61E-2</c:v>
                </c:pt>
                <c:pt idx="297">
                  <c:v>3.6900000000000002E-2</c:v>
                </c:pt>
                <c:pt idx="298">
                  <c:v>3.6999999999999998E-2</c:v>
                </c:pt>
                <c:pt idx="299">
                  <c:v>3.7199999999999997E-2</c:v>
                </c:pt>
                <c:pt idx="300">
                  <c:v>3.6200000000000003E-2</c:v>
                </c:pt>
                <c:pt idx="301">
                  <c:v>3.4700000000000002E-2</c:v>
                </c:pt>
                <c:pt idx="302">
                  <c:v>3.4500000000000003E-2</c:v>
                </c:pt>
                <c:pt idx="303">
                  <c:v>3.3099999999999997E-2</c:v>
                </c:pt>
                <c:pt idx="304">
                  <c:v>3.2300000000000002E-2</c:v>
                </c:pt>
                <c:pt idx="305">
                  <c:v>3.1600000000000003E-2</c:v>
                </c:pt>
                <c:pt idx="306">
                  <c:v>3.0200000000000001E-2</c:v>
                </c:pt>
                <c:pt idx="307">
                  <c:v>2.9399999999999999E-2</c:v>
                </c:pt>
                <c:pt idx="308">
                  <c:v>2.8899999999999999E-2</c:v>
                </c:pt>
                <c:pt idx="309">
                  <c:v>2.8299999999999999E-2</c:v>
                </c:pt>
                <c:pt idx="310">
                  <c:v>2.7699999999999999E-2</c:v>
                </c:pt>
                <c:pt idx="311">
                  <c:v>2.6800000000000001E-2</c:v>
                </c:pt>
                <c:pt idx="312">
                  <c:v>2.7400000000000001E-2</c:v>
                </c:pt>
                <c:pt idx="313">
                  <c:v>2.81E-2</c:v>
                </c:pt>
                <c:pt idx="314">
                  <c:v>3.0800000000000001E-2</c:v>
                </c:pt>
                <c:pt idx="315">
                  <c:v>3.0599999999999999E-2</c:v>
                </c:pt>
                <c:pt idx="316">
                  <c:v>0.03</c:v>
                </c:pt>
              </c:numCache>
            </c:numRef>
          </c:val>
          <c:smooth val="0"/>
          <c:extLst>
            <c:ext xmlns:c16="http://schemas.microsoft.com/office/drawing/2014/chart" uri="{C3380CC4-5D6E-409C-BE32-E72D297353CC}">
              <c16:uniqueId val="{00000003-C93B-D342-B683-4596F678C560}"/>
            </c:ext>
          </c:extLst>
        </c:ser>
        <c:dLbls>
          <c:showLegendKey val="0"/>
          <c:showVal val="0"/>
          <c:showCatName val="0"/>
          <c:showSerName val="0"/>
          <c:showPercent val="0"/>
          <c:showBubbleSize val="0"/>
        </c:dLbls>
        <c:smooth val="0"/>
        <c:axId val="-2101527544"/>
        <c:axId val="-2031562504"/>
      </c:lineChart>
      <c:dateAx>
        <c:axId val="-2101527544"/>
        <c:scaling>
          <c:orientation val="minMax"/>
          <c:min val="34820"/>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2031562504"/>
        <c:crosses val="autoZero"/>
        <c:auto val="1"/>
        <c:lblOffset val="100"/>
        <c:baseTimeUnit val="days"/>
        <c:majorUnit val="1"/>
        <c:majorTimeUnit val="years"/>
      </c:dateAx>
      <c:valAx>
        <c:axId val="-2031562504"/>
        <c:scaling>
          <c:orientation val="minMax"/>
          <c:min val="0.01"/>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r>
                  <a:rPr lang="en-US" dirty="0"/>
                  <a:t>Rate</a:t>
                </a:r>
              </a:p>
            </c:rich>
          </c:tx>
          <c:layout>
            <c:manualLayout>
              <c:xMode val="edge"/>
              <c:yMode val="edge"/>
              <c:x val="3.19335083114611E-3"/>
              <c:y val="0.38073667326671901"/>
            </c:manualLayout>
          </c:layout>
          <c:overlay val="0"/>
          <c:spPr>
            <a:noFill/>
            <a:ln>
              <a:noFill/>
            </a:ln>
            <a:effectLst/>
          </c:sp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2101527544"/>
        <c:crosses val="autoZero"/>
        <c:crossBetween val="between"/>
      </c:valAx>
      <c:spPr>
        <a:noFill/>
        <a:ln>
          <a:noFill/>
        </a:ln>
        <a:effectLst/>
      </c:spPr>
    </c:plotArea>
    <c:legend>
      <c:legendPos val="b"/>
      <c:layout>
        <c:manualLayout>
          <c:xMode val="edge"/>
          <c:yMode val="edge"/>
          <c:x val="0.56049230825313501"/>
          <c:y val="0.145357323755583"/>
          <c:w val="0.15679307842201501"/>
          <c:h val="6.760563920737980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981746599856835E-2"/>
          <c:y val="3.8272317253446771E-2"/>
          <c:w val="0.92497448235637214"/>
          <c:h val="0.83158298639394213"/>
        </c:manualLayout>
      </c:layout>
      <c:lineChart>
        <c:grouping val="standard"/>
        <c:varyColors val="0"/>
        <c:ser>
          <c:idx val="0"/>
          <c:order val="0"/>
          <c:tx>
            <c:strRef>
              <c:f>Sheet1!$B$2</c:f>
              <c:strCache>
                <c:ptCount val="1"/>
                <c:pt idx="0">
                  <c:v>S&amp;P/Case-Shiller U.S. National Home Price Index, NSA</c:v>
                </c:pt>
              </c:strCache>
            </c:strRef>
          </c:tx>
          <c:spPr>
            <a:ln w="47625" cap="rnd">
              <a:solidFill>
                <a:srgbClr val="00B0F0"/>
              </a:solidFill>
              <a:round/>
            </a:ln>
            <a:effectLst/>
          </c:spPr>
          <c:marker>
            <c:symbol val="none"/>
          </c:marker>
          <c:cat>
            <c:numRef>
              <c:f>Sheet1!$A$3:$A$316</c:f>
              <c:numCache>
                <c:formatCode>mmm\-yy</c:formatCode>
                <c:ptCount val="314"/>
                <c:pt idx="0">
                  <c:v>34700</c:v>
                </c:pt>
                <c:pt idx="1">
                  <c:v>34731</c:v>
                </c:pt>
                <c:pt idx="2">
                  <c:v>34759</c:v>
                </c:pt>
                <c:pt idx="3">
                  <c:v>34790</c:v>
                </c:pt>
                <c:pt idx="4">
                  <c:v>34820</c:v>
                </c:pt>
                <c:pt idx="5">
                  <c:v>34851</c:v>
                </c:pt>
                <c:pt idx="6">
                  <c:v>34881</c:v>
                </c:pt>
                <c:pt idx="7">
                  <c:v>34912</c:v>
                </c:pt>
                <c:pt idx="8">
                  <c:v>34943</c:v>
                </c:pt>
                <c:pt idx="9">
                  <c:v>34973</c:v>
                </c:pt>
                <c:pt idx="10">
                  <c:v>35004</c:v>
                </c:pt>
                <c:pt idx="11">
                  <c:v>35034</c:v>
                </c:pt>
                <c:pt idx="12">
                  <c:v>35065</c:v>
                </c:pt>
                <c:pt idx="13">
                  <c:v>35096</c:v>
                </c:pt>
                <c:pt idx="14">
                  <c:v>35125</c:v>
                </c:pt>
                <c:pt idx="15">
                  <c:v>35156</c:v>
                </c:pt>
                <c:pt idx="16">
                  <c:v>35186</c:v>
                </c:pt>
                <c:pt idx="17">
                  <c:v>35217</c:v>
                </c:pt>
                <c:pt idx="18">
                  <c:v>35247</c:v>
                </c:pt>
                <c:pt idx="19">
                  <c:v>35278</c:v>
                </c:pt>
                <c:pt idx="20">
                  <c:v>35309</c:v>
                </c:pt>
                <c:pt idx="21">
                  <c:v>35339</c:v>
                </c:pt>
                <c:pt idx="22">
                  <c:v>35370</c:v>
                </c:pt>
                <c:pt idx="23">
                  <c:v>35400</c:v>
                </c:pt>
                <c:pt idx="24">
                  <c:v>35431</c:v>
                </c:pt>
                <c:pt idx="25">
                  <c:v>35462</c:v>
                </c:pt>
                <c:pt idx="26">
                  <c:v>35490</c:v>
                </c:pt>
                <c:pt idx="27">
                  <c:v>35521</c:v>
                </c:pt>
                <c:pt idx="28">
                  <c:v>35551</c:v>
                </c:pt>
                <c:pt idx="29">
                  <c:v>35582</c:v>
                </c:pt>
                <c:pt idx="30">
                  <c:v>35612</c:v>
                </c:pt>
                <c:pt idx="31">
                  <c:v>35643</c:v>
                </c:pt>
                <c:pt idx="32">
                  <c:v>35674</c:v>
                </c:pt>
                <c:pt idx="33">
                  <c:v>35704</c:v>
                </c:pt>
                <c:pt idx="34">
                  <c:v>35735</c:v>
                </c:pt>
                <c:pt idx="35">
                  <c:v>35765</c:v>
                </c:pt>
                <c:pt idx="36">
                  <c:v>35796</c:v>
                </c:pt>
                <c:pt idx="37">
                  <c:v>35827</c:v>
                </c:pt>
                <c:pt idx="38">
                  <c:v>35855</c:v>
                </c:pt>
                <c:pt idx="39">
                  <c:v>35886</c:v>
                </c:pt>
                <c:pt idx="40">
                  <c:v>35916</c:v>
                </c:pt>
                <c:pt idx="41">
                  <c:v>35947</c:v>
                </c:pt>
                <c:pt idx="42">
                  <c:v>35977</c:v>
                </c:pt>
                <c:pt idx="43">
                  <c:v>36008</c:v>
                </c:pt>
                <c:pt idx="44">
                  <c:v>36039</c:v>
                </c:pt>
                <c:pt idx="45">
                  <c:v>36069</c:v>
                </c:pt>
                <c:pt idx="46">
                  <c:v>36100</c:v>
                </c:pt>
                <c:pt idx="47">
                  <c:v>36130</c:v>
                </c:pt>
                <c:pt idx="48">
                  <c:v>36161</c:v>
                </c:pt>
                <c:pt idx="49">
                  <c:v>36192</c:v>
                </c:pt>
                <c:pt idx="50">
                  <c:v>36220</c:v>
                </c:pt>
                <c:pt idx="51">
                  <c:v>36251</c:v>
                </c:pt>
                <c:pt idx="52">
                  <c:v>36281</c:v>
                </c:pt>
                <c:pt idx="53">
                  <c:v>36312</c:v>
                </c:pt>
                <c:pt idx="54">
                  <c:v>36342</c:v>
                </c:pt>
                <c:pt idx="55">
                  <c:v>36373</c:v>
                </c:pt>
                <c:pt idx="56">
                  <c:v>36404</c:v>
                </c:pt>
                <c:pt idx="57">
                  <c:v>36434</c:v>
                </c:pt>
                <c:pt idx="58">
                  <c:v>36465</c:v>
                </c:pt>
                <c:pt idx="59">
                  <c:v>36495</c:v>
                </c:pt>
                <c:pt idx="60">
                  <c:v>36526</c:v>
                </c:pt>
                <c:pt idx="61">
                  <c:v>36557</c:v>
                </c:pt>
                <c:pt idx="62">
                  <c:v>36586</c:v>
                </c:pt>
                <c:pt idx="63">
                  <c:v>36617</c:v>
                </c:pt>
                <c:pt idx="64">
                  <c:v>36647</c:v>
                </c:pt>
                <c:pt idx="65">
                  <c:v>36678</c:v>
                </c:pt>
                <c:pt idx="66">
                  <c:v>36708</c:v>
                </c:pt>
                <c:pt idx="67">
                  <c:v>36739</c:v>
                </c:pt>
                <c:pt idx="68">
                  <c:v>36770</c:v>
                </c:pt>
                <c:pt idx="69">
                  <c:v>36800</c:v>
                </c:pt>
                <c:pt idx="70">
                  <c:v>36831</c:v>
                </c:pt>
                <c:pt idx="71">
                  <c:v>36861</c:v>
                </c:pt>
                <c:pt idx="72">
                  <c:v>36892</c:v>
                </c:pt>
                <c:pt idx="73">
                  <c:v>36923</c:v>
                </c:pt>
                <c:pt idx="74">
                  <c:v>36951</c:v>
                </c:pt>
                <c:pt idx="75">
                  <c:v>36982</c:v>
                </c:pt>
                <c:pt idx="76">
                  <c:v>37012</c:v>
                </c:pt>
                <c:pt idx="77">
                  <c:v>37043</c:v>
                </c:pt>
                <c:pt idx="78">
                  <c:v>37073</c:v>
                </c:pt>
                <c:pt idx="79">
                  <c:v>37104</c:v>
                </c:pt>
                <c:pt idx="80">
                  <c:v>37135</c:v>
                </c:pt>
                <c:pt idx="81">
                  <c:v>37165</c:v>
                </c:pt>
                <c:pt idx="82">
                  <c:v>37196</c:v>
                </c:pt>
                <c:pt idx="83">
                  <c:v>37226</c:v>
                </c:pt>
                <c:pt idx="84">
                  <c:v>37257</c:v>
                </c:pt>
                <c:pt idx="85">
                  <c:v>37288</c:v>
                </c:pt>
                <c:pt idx="86">
                  <c:v>37316</c:v>
                </c:pt>
                <c:pt idx="87">
                  <c:v>37347</c:v>
                </c:pt>
                <c:pt idx="88">
                  <c:v>37377</c:v>
                </c:pt>
                <c:pt idx="89">
                  <c:v>37408</c:v>
                </c:pt>
                <c:pt idx="90">
                  <c:v>37438</c:v>
                </c:pt>
                <c:pt idx="91">
                  <c:v>37469</c:v>
                </c:pt>
                <c:pt idx="92">
                  <c:v>37500</c:v>
                </c:pt>
                <c:pt idx="93">
                  <c:v>37530</c:v>
                </c:pt>
                <c:pt idx="94">
                  <c:v>37561</c:v>
                </c:pt>
                <c:pt idx="95">
                  <c:v>37591</c:v>
                </c:pt>
                <c:pt idx="96">
                  <c:v>37622</c:v>
                </c:pt>
                <c:pt idx="97">
                  <c:v>37653</c:v>
                </c:pt>
                <c:pt idx="98">
                  <c:v>37681</c:v>
                </c:pt>
                <c:pt idx="99">
                  <c:v>37712</c:v>
                </c:pt>
                <c:pt idx="100">
                  <c:v>37742</c:v>
                </c:pt>
                <c:pt idx="101">
                  <c:v>37773</c:v>
                </c:pt>
                <c:pt idx="102">
                  <c:v>37803</c:v>
                </c:pt>
                <c:pt idx="103">
                  <c:v>37834</c:v>
                </c:pt>
                <c:pt idx="104">
                  <c:v>37865</c:v>
                </c:pt>
                <c:pt idx="105">
                  <c:v>37895</c:v>
                </c:pt>
                <c:pt idx="106">
                  <c:v>37926</c:v>
                </c:pt>
                <c:pt idx="107">
                  <c:v>37956</c:v>
                </c:pt>
                <c:pt idx="108">
                  <c:v>37987</c:v>
                </c:pt>
                <c:pt idx="109">
                  <c:v>38018</c:v>
                </c:pt>
                <c:pt idx="110">
                  <c:v>38047</c:v>
                </c:pt>
                <c:pt idx="111">
                  <c:v>38078</c:v>
                </c:pt>
                <c:pt idx="112">
                  <c:v>38108</c:v>
                </c:pt>
                <c:pt idx="113">
                  <c:v>38139</c:v>
                </c:pt>
                <c:pt idx="114">
                  <c:v>38169</c:v>
                </c:pt>
                <c:pt idx="115">
                  <c:v>38200</c:v>
                </c:pt>
                <c:pt idx="116">
                  <c:v>38231</c:v>
                </c:pt>
                <c:pt idx="117">
                  <c:v>38261</c:v>
                </c:pt>
                <c:pt idx="118">
                  <c:v>38292</c:v>
                </c:pt>
                <c:pt idx="119">
                  <c:v>38322</c:v>
                </c:pt>
                <c:pt idx="120">
                  <c:v>38353</c:v>
                </c:pt>
                <c:pt idx="121">
                  <c:v>38384</c:v>
                </c:pt>
                <c:pt idx="122">
                  <c:v>38412</c:v>
                </c:pt>
                <c:pt idx="123">
                  <c:v>38443</c:v>
                </c:pt>
                <c:pt idx="124">
                  <c:v>38473</c:v>
                </c:pt>
                <c:pt idx="125">
                  <c:v>38504</c:v>
                </c:pt>
                <c:pt idx="126">
                  <c:v>38534</c:v>
                </c:pt>
                <c:pt idx="127">
                  <c:v>38565</c:v>
                </c:pt>
                <c:pt idx="128">
                  <c:v>38596</c:v>
                </c:pt>
                <c:pt idx="129">
                  <c:v>38626</c:v>
                </c:pt>
                <c:pt idx="130">
                  <c:v>38657</c:v>
                </c:pt>
                <c:pt idx="131">
                  <c:v>38687</c:v>
                </c:pt>
                <c:pt idx="132">
                  <c:v>38718</c:v>
                </c:pt>
                <c:pt idx="133">
                  <c:v>38749</c:v>
                </c:pt>
                <c:pt idx="134">
                  <c:v>38777</c:v>
                </c:pt>
                <c:pt idx="135">
                  <c:v>38808</c:v>
                </c:pt>
                <c:pt idx="136">
                  <c:v>38838</c:v>
                </c:pt>
                <c:pt idx="137">
                  <c:v>38869</c:v>
                </c:pt>
                <c:pt idx="138">
                  <c:v>38899</c:v>
                </c:pt>
                <c:pt idx="139">
                  <c:v>38930</c:v>
                </c:pt>
                <c:pt idx="140">
                  <c:v>38961</c:v>
                </c:pt>
                <c:pt idx="141">
                  <c:v>38991</c:v>
                </c:pt>
                <c:pt idx="142">
                  <c:v>39022</c:v>
                </c:pt>
                <c:pt idx="143">
                  <c:v>39052</c:v>
                </c:pt>
                <c:pt idx="144">
                  <c:v>39083</c:v>
                </c:pt>
                <c:pt idx="145">
                  <c:v>39114</c:v>
                </c:pt>
                <c:pt idx="146">
                  <c:v>39142</c:v>
                </c:pt>
                <c:pt idx="147">
                  <c:v>39173</c:v>
                </c:pt>
                <c:pt idx="148">
                  <c:v>39203</c:v>
                </c:pt>
                <c:pt idx="149">
                  <c:v>39234</c:v>
                </c:pt>
                <c:pt idx="150">
                  <c:v>39264</c:v>
                </c:pt>
                <c:pt idx="151">
                  <c:v>39295</c:v>
                </c:pt>
                <c:pt idx="152">
                  <c:v>39326</c:v>
                </c:pt>
                <c:pt idx="153">
                  <c:v>39356</c:v>
                </c:pt>
                <c:pt idx="154">
                  <c:v>39387</c:v>
                </c:pt>
                <c:pt idx="155">
                  <c:v>39417</c:v>
                </c:pt>
                <c:pt idx="156">
                  <c:v>39448</c:v>
                </c:pt>
                <c:pt idx="157">
                  <c:v>39479</c:v>
                </c:pt>
                <c:pt idx="158">
                  <c:v>39508</c:v>
                </c:pt>
                <c:pt idx="159">
                  <c:v>39539</c:v>
                </c:pt>
                <c:pt idx="160">
                  <c:v>39569</c:v>
                </c:pt>
                <c:pt idx="161">
                  <c:v>39600</c:v>
                </c:pt>
                <c:pt idx="162">
                  <c:v>39630</c:v>
                </c:pt>
                <c:pt idx="163">
                  <c:v>39661</c:v>
                </c:pt>
                <c:pt idx="164">
                  <c:v>39692</c:v>
                </c:pt>
                <c:pt idx="165">
                  <c:v>39722</c:v>
                </c:pt>
                <c:pt idx="166">
                  <c:v>39753</c:v>
                </c:pt>
                <c:pt idx="167">
                  <c:v>39783</c:v>
                </c:pt>
                <c:pt idx="168">
                  <c:v>39814</c:v>
                </c:pt>
                <c:pt idx="169">
                  <c:v>39845</c:v>
                </c:pt>
                <c:pt idx="170">
                  <c:v>39873</c:v>
                </c:pt>
                <c:pt idx="171">
                  <c:v>39904</c:v>
                </c:pt>
                <c:pt idx="172">
                  <c:v>39934</c:v>
                </c:pt>
                <c:pt idx="173">
                  <c:v>39965</c:v>
                </c:pt>
                <c:pt idx="174">
                  <c:v>39995</c:v>
                </c:pt>
                <c:pt idx="175">
                  <c:v>40026</c:v>
                </c:pt>
                <c:pt idx="176">
                  <c:v>40057</c:v>
                </c:pt>
                <c:pt idx="177">
                  <c:v>40087</c:v>
                </c:pt>
                <c:pt idx="178">
                  <c:v>40118</c:v>
                </c:pt>
                <c:pt idx="179">
                  <c:v>40148</c:v>
                </c:pt>
                <c:pt idx="180">
                  <c:v>40179</c:v>
                </c:pt>
                <c:pt idx="181">
                  <c:v>40210</c:v>
                </c:pt>
                <c:pt idx="182">
                  <c:v>40238</c:v>
                </c:pt>
                <c:pt idx="183">
                  <c:v>40269</c:v>
                </c:pt>
                <c:pt idx="184">
                  <c:v>40299</c:v>
                </c:pt>
                <c:pt idx="185">
                  <c:v>40330</c:v>
                </c:pt>
                <c:pt idx="186">
                  <c:v>40360</c:v>
                </c:pt>
                <c:pt idx="187">
                  <c:v>40391</c:v>
                </c:pt>
                <c:pt idx="188">
                  <c:v>40422</c:v>
                </c:pt>
                <c:pt idx="189">
                  <c:v>40452</c:v>
                </c:pt>
                <c:pt idx="190">
                  <c:v>40483</c:v>
                </c:pt>
                <c:pt idx="191">
                  <c:v>40513</c:v>
                </c:pt>
                <c:pt idx="192">
                  <c:v>40544</c:v>
                </c:pt>
                <c:pt idx="193">
                  <c:v>40575</c:v>
                </c:pt>
                <c:pt idx="194">
                  <c:v>40603</c:v>
                </c:pt>
                <c:pt idx="195">
                  <c:v>40634</c:v>
                </c:pt>
                <c:pt idx="196">
                  <c:v>40664</c:v>
                </c:pt>
                <c:pt idx="197">
                  <c:v>40695</c:v>
                </c:pt>
                <c:pt idx="198">
                  <c:v>40725</c:v>
                </c:pt>
                <c:pt idx="199">
                  <c:v>40756</c:v>
                </c:pt>
                <c:pt idx="200">
                  <c:v>40787</c:v>
                </c:pt>
                <c:pt idx="201">
                  <c:v>40817</c:v>
                </c:pt>
                <c:pt idx="202">
                  <c:v>40848</c:v>
                </c:pt>
                <c:pt idx="203">
                  <c:v>40878</c:v>
                </c:pt>
                <c:pt idx="204">
                  <c:v>40909</c:v>
                </c:pt>
                <c:pt idx="205">
                  <c:v>40940</c:v>
                </c:pt>
                <c:pt idx="206">
                  <c:v>40969</c:v>
                </c:pt>
                <c:pt idx="207">
                  <c:v>41000</c:v>
                </c:pt>
                <c:pt idx="208">
                  <c:v>41030</c:v>
                </c:pt>
                <c:pt idx="209">
                  <c:v>41061</c:v>
                </c:pt>
                <c:pt idx="210">
                  <c:v>41091</c:v>
                </c:pt>
                <c:pt idx="211">
                  <c:v>41122</c:v>
                </c:pt>
                <c:pt idx="212">
                  <c:v>41153</c:v>
                </c:pt>
                <c:pt idx="213">
                  <c:v>41183</c:v>
                </c:pt>
                <c:pt idx="214">
                  <c:v>41214</c:v>
                </c:pt>
                <c:pt idx="215">
                  <c:v>41244</c:v>
                </c:pt>
                <c:pt idx="216">
                  <c:v>41275</c:v>
                </c:pt>
                <c:pt idx="217">
                  <c:v>41306</c:v>
                </c:pt>
                <c:pt idx="218">
                  <c:v>41334</c:v>
                </c:pt>
                <c:pt idx="219">
                  <c:v>41365</c:v>
                </c:pt>
                <c:pt idx="220">
                  <c:v>41395</c:v>
                </c:pt>
                <c:pt idx="221">
                  <c:v>41426</c:v>
                </c:pt>
                <c:pt idx="222">
                  <c:v>41456</c:v>
                </c:pt>
                <c:pt idx="223">
                  <c:v>41487</c:v>
                </c:pt>
                <c:pt idx="224">
                  <c:v>41518</c:v>
                </c:pt>
                <c:pt idx="225">
                  <c:v>41548</c:v>
                </c:pt>
                <c:pt idx="226">
                  <c:v>41579</c:v>
                </c:pt>
                <c:pt idx="227">
                  <c:v>41609</c:v>
                </c:pt>
                <c:pt idx="228">
                  <c:v>41640</c:v>
                </c:pt>
                <c:pt idx="229">
                  <c:v>41671</c:v>
                </c:pt>
                <c:pt idx="230">
                  <c:v>41699</c:v>
                </c:pt>
                <c:pt idx="231">
                  <c:v>41730</c:v>
                </c:pt>
                <c:pt idx="232">
                  <c:v>41760</c:v>
                </c:pt>
                <c:pt idx="233">
                  <c:v>41791</c:v>
                </c:pt>
                <c:pt idx="234">
                  <c:v>41821</c:v>
                </c:pt>
                <c:pt idx="235">
                  <c:v>41852</c:v>
                </c:pt>
                <c:pt idx="236">
                  <c:v>41883</c:v>
                </c:pt>
                <c:pt idx="237">
                  <c:v>41913</c:v>
                </c:pt>
                <c:pt idx="238">
                  <c:v>41944</c:v>
                </c:pt>
                <c:pt idx="239">
                  <c:v>41974</c:v>
                </c:pt>
                <c:pt idx="240">
                  <c:v>42005</c:v>
                </c:pt>
                <c:pt idx="241">
                  <c:v>42036</c:v>
                </c:pt>
                <c:pt idx="242">
                  <c:v>42064</c:v>
                </c:pt>
                <c:pt idx="243">
                  <c:v>42095</c:v>
                </c:pt>
                <c:pt idx="244">
                  <c:v>42125</c:v>
                </c:pt>
                <c:pt idx="245">
                  <c:v>42156</c:v>
                </c:pt>
                <c:pt idx="246">
                  <c:v>42186</c:v>
                </c:pt>
                <c:pt idx="247">
                  <c:v>42217</c:v>
                </c:pt>
                <c:pt idx="248">
                  <c:v>42248</c:v>
                </c:pt>
                <c:pt idx="249">
                  <c:v>42278</c:v>
                </c:pt>
                <c:pt idx="250">
                  <c:v>42309</c:v>
                </c:pt>
                <c:pt idx="251">
                  <c:v>42339</c:v>
                </c:pt>
                <c:pt idx="252">
                  <c:v>42370</c:v>
                </c:pt>
                <c:pt idx="253">
                  <c:v>42401</c:v>
                </c:pt>
                <c:pt idx="254">
                  <c:v>42430</c:v>
                </c:pt>
                <c:pt idx="255">
                  <c:v>42461</c:v>
                </c:pt>
                <c:pt idx="256">
                  <c:v>42491</c:v>
                </c:pt>
                <c:pt idx="257">
                  <c:v>42522</c:v>
                </c:pt>
                <c:pt idx="258">
                  <c:v>42552</c:v>
                </c:pt>
                <c:pt idx="259">
                  <c:v>42583</c:v>
                </c:pt>
                <c:pt idx="260">
                  <c:v>42614</c:v>
                </c:pt>
                <c:pt idx="261">
                  <c:v>42644</c:v>
                </c:pt>
                <c:pt idx="262">
                  <c:v>42675</c:v>
                </c:pt>
                <c:pt idx="263">
                  <c:v>42705</c:v>
                </c:pt>
                <c:pt idx="264">
                  <c:v>42736</c:v>
                </c:pt>
                <c:pt idx="265">
                  <c:v>42767</c:v>
                </c:pt>
                <c:pt idx="266">
                  <c:v>42795</c:v>
                </c:pt>
                <c:pt idx="267">
                  <c:v>42826</c:v>
                </c:pt>
                <c:pt idx="268">
                  <c:v>42856</c:v>
                </c:pt>
                <c:pt idx="269">
                  <c:v>42887</c:v>
                </c:pt>
                <c:pt idx="270">
                  <c:v>42917</c:v>
                </c:pt>
                <c:pt idx="271">
                  <c:v>42948</c:v>
                </c:pt>
                <c:pt idx="272">
                  <c:v>42979</c:v>
                </c:pt>
                <c:pt idx="273">
                  <c:v>43009</c:v>
                </c:pt>
                <c:pt idx="274">
                  <c:v>43040</c:v>
                </c:pt>
                <c:pt idx="275">
                  <c:v>43070</c:v>
                </c:pt>
                <c:pt idx="276">
                  <c:v>43101</c:v>
                </c:pt>
                <c:pt idx="277">
                  <c:v>43132</c:v>
                </c:pt>
                <c:pt idx="278">
                  <c:v>43160</c:v>
                </c:pt>
                <c:pt idx="279">
                  <c:v>43191</c:v>
                </c:pt>
                <c:pt idx="280">
                  <c:v>43221</c:v>
                </c:pt>
                <c:pt idx="281">
                  <c:v>43252</c:v>
                </c:pt>
                <c:pt idx="282">
                  <c:v>43282</c:v>
                </c:pt>
                <c:pt idx="283">
                  <c:v>43313</c:v>
                </c:pt>
                <c:pt idx="284">
                  <c:v>43344</c:v>
                </c:pt>
                <c:pt idx="285">
                  <c:v>43374</c:v>
                </c:pt>
                <c:pt idx="286">
                  <c:v>43405</c:v>
                </c:pt>
                <c:pt idx="287">
                  <c:v>43435</c:v>
                </c:pt>
                <c:pt idx="288">
                  <c:v>43466</c:v>
                </c:pt>
                <c:pt idx="289">
                  <c:v>43497</c:v>
                </c:pt>
                <c:pt idx="290">
                  <c:v>43525</c:v>
                </c:pt>
                <c:pt idx="291">
                  <c:v>43556</c:v>
                </c:pt>
                <c:pt idx="292">
                  <c:v>43586</c:v>
                </c:pt>
                <c:pt idx="293">
                  <c:v>43617</c:v>
                </c:pt>
                <c:pt idx="294">
                  <c:v>43647</c:v>
                </c:pt>
                <c:pt idx="295">
                  <c:v>43678</c:v>
                </c:pt>
                <c:pt idx="296">
                  <c:v>43709</c:v>
                </c:pt>
                <c:pt idx="297">
                  <c:v>43739</c:v>
                </c:pt>
                <c:pt idx="298">
                  <c:v>43770</c:v>
                </c:pt>
                <c:pt idx="299">
                  <c:v>43800</c:v>
                </c:pt>
                <c:pt idx="300">
                  <c:v>43831</c:v>
                </c:pt>
                <c:pt idx="301">
                  <c:v>43862</c:v>
                </c:pt>
                <c:pt idx="302">
                  <c:v>43891</c:v>
                </c:pt>
                <c:pt idx="303">
                  <c:v>43922</c:v>
                </c:pt>
                <c:pt idx="304">
                  <c:v>43952</c:v>
                </c:pt>
                <c:pt idx="305">
                  <c:v>43983</c:v>
                </c:pt>
                <c:pt idx="306">
                  <c:v>44013</c:v>
                </c:pt>
                <c:pt idx="307">
                  <c:v>44044</c:v>
                </c:pt>
                <c:pt idx="308">
                  <c:v>44075</c:v>
                </c:pt>
                <c:pt idx="309">
                  <c:v>44105</c:v>
                </c:pt>
                <c:pt idx="310">
                  <c:v>44136</c:v>
                </c:pt>
                <c:pt idx="311">
                  <c:v>44166</c:v>
                </c:pt>
                <c:pt idx="312">
                  <c:v>44197</c:v>
                </c:pt>
                <c:pt idx="313">
                  <c:v>44228</c:v>
                </c:pt>
              </c:numCache>
            </c:numRef>
          </c:cat>
          <c:val>
            <c:numRef>
              <c:f>Sheet1!$B$3:$B$316</c:f>
              <c:numCache>
                <c:formatCode>0.00</c:formatCode>
                <c:ptCount val="314"/>
                <c:pt idx="0">
                  <c:v>80.028999999999996</c:v>
                </c:pt>
                <c:pt idx="1">
                  <c:v>79.995000000000005</c:v>
                </c:pt>
                <c:pt idx="2">
                  <c:v>80.081000000000003</c:v>
                </c:pt>
                <c:pt idx="3">
                  <c:v>80.373999999999995</c:v>
                </c:pt>
                <c:pt idx="4">
                  <c:v>80.697000000000003</c:v>
                </c:pt>
                <c:pt idx="5">
                  <c:v>81.073000000000008</c:v>
                </c:pt>
                <c:pt idx="6">
                  <c:v>81.415999999999997</c:v>
                </c:pt>
                <c:pt idx="7">
                  <c:v>81.658000000000001</c:v>
                </c:pt>
                <c:pt idx="8">
                  <c:v>81.742999999999995</c:v>
                </c:pt>
                <c:pt idx="9">
                  <c:v>81.731999999999999</c:v>
                </c:pt>
                <c:pt idx="10">
                  <c:v>81.63600000000001</c:v>
                </c:pt>
                <c:pt idx="11">
                  <c:v>81.518000000000001</c:v>
                </c:pt>
                <c:pt idx="12">
                  <c:v>81.432000000000002</c:v>
                </c:pt>
                <c:pt idx="13">
                  <c:v>81.403000000000006</c:v>
                </c:pt>
                <c:pt idx="14">
                  <c:v>81.668999999999997</c:v>
                </c:pt>
                <c:pt idx="15">
                  <c:v>82.128999999999991</c:v>
                </c:pt>
                <c:pt idx="16">
                  <c:v>82.606000000000009</c:v>
                </c:pt>
                <c:pt idx="17">
                  <c:v>83.052999999999997</c:v>
                </c:pt>
                <c:pt idx="18">
                  <c:v>83.422999999999988</c:v>
                </c:pt>
                <c:pt idx="19">
                  <c:v>83.649000000000001</c:v>
                </c:pt>
                <c:pt idx="20">
                  <c:v>83.706000000000003</c:v>
                </c:pt>
                <c:pt idx="21">
                  <c:v>83.632999999999996</c:v>
                </c:pt>
                <c:pt idx="22">
                  <c:v>83.56</c:v>
                </c:pt>
                <c:pt idx="23">
                  <c:v>83.494</c:v>
                </c:pt>
                <c:pt idx="24">
                  <c:v>83.533999999999992</c:v>
                </c:pt>
                <c:pt idx="25">
                  <c:v>83.600999999999999</c:v>
                </c:pt>
                <c:pt idx="26">
                  <c:v>83.915000000000006</c:v>
                </c:pt>
                <c:pt idx="27">
                  <c:v>84.325000000000003</c:v>
                </c:pt>
                <c:pt idx="28">
                  <c:v>84.869</c:v>
                </c:pt>
                <c:pt idx="29">
                  <c:v>85.402000000000001</c:v>
                </c:pt>
                <c:pt idx="30">
                  <c:v>85.844999999999999</c:v>
                </c:pt>
                <c:pt idx="31">
                  <c:v>86.153999999999996</c:v>
                </c:pt>
                <c:pt idx="32">
                  <c:v>86.313999999999993</c:v>
                </c:pt>
                <c:pt idx="33">
                  <c:v>86.412000000000006</c:v>
                </c:pt>
                <c:pt idx="34">
                  <c:v>86.635000000000005</c:v>
                </c:pt>
                <c:pt idx="35">
                  <c:v>86.850999999999999</c:v>
                </c:pt>
                <c:pt idx="36">
                  <c:v>87.167000000000002</c:v>
                </c:pt>
                <c:pt idx="37">
                  <c:v>87.37700000000001</c:v>
                </c:pt>
                <c:pt idx="38">
                  <c:v>87.881</c:v>
                </c:pt>
                <c:pt idx="39">
                  <c:v>88.562000000000012</c:v>
                </c:pt>
                <c:pt idx="40">
                  <c:v>89.377999999999986</c:v>
                </c:pt>
                <c:pt idx="41">
                  <c:v>90.198999999999998</c:v>
                </c:pt>
                <c:pt idx="42">
                  <c:v>90.863</c:v>
                </c:pt>
                <c:pt idx="43">
                  <c:v>91.41</c:v>
                </c:pt>
                <c:pt idx="44">
                  <c:v>91.756</c:v>
                </c:pt>
                <c:pt idx="45">
                  <c:v>92.003999999999991</c:v>
                </c:pt>
                <c:pt idx="46">
                  <c:v>92.202000000000012</c:v>
                </c:pt>
                <c:pt idx="47">
                  <c:v>92.447999999999993</c:v>
                </c:pt>
                <c:pt idx="48">
                  <c:v>92.717999999999989</c:v>
                </c:pt>
                <c:pt idx="49">
                  <c:v>92.98299999999999</c:v>
                </c:pt>
                <c:pt idx="50">
                  <c:v>93.61399999999999</c:v>
                </c:pt>
                <c:pt idx="51">
                  <c:v>94.438999999999993</c:v>
                </c:pt>
                <c:pt idx="52">
                  <c:v>95.36399999999999</c:v>
                </c:pt>
                <c:pt idx="53">
                  <c:v>96.367999999999995</c:v>
                </c:pt>
                <c:pt idx="54">
                  <c:v>97.195999999999998</c:v>
                </c:pt>
                <c:pt idx="55">
                  <c:v>97.902000000000001</c:v>
                </c:pt>
                <c:pt idx="56">
                  <c:v>98.405000000000001</c:v>
                </c:pt>
                <c:pt idx="57">
                  <c:v>98.837999999999994</c:v>
                </c:pt>
                <c:pt idx="58">
                  <c:v>99.156000000000006</c:v>
                </c:pt>
                <c:pt idx="59">
                  <c:v>99.55</c:v>
                </c:pt>
                <c:pt idx="60">
                  <c:v>100</c:v>
                </c:pt>
                <c:pt idx="61">
                  <c:v>100.571</c:v>
                </c:pt>
                <c:pt idx="62">
                  <c:v>101.46600000000001</c:v>
                </c:pt>
                <c:pt idx="63">
                  <c:v>102.54</c:v>
                </c:pt>
                <c:pt idx="64">
                  <c:v>103.70100000000001</c:v>
                </c:pt>
                <c:pt idx="65">
                  <c:v>104.854</c:v>
                </c:pt>
                <c:pt idx="66">
                  <c:v>105.721</c:v>
                </c:pt>
                <c:pt idx="67">
                  <c:v>106.521</c:v>
                </c:pt>
                <c:pt idx="68">
                  <c:v>107.134</c:v>
                </c:pt>
                <c:pt idx="69">
                  <c:v>107.726</c:v>
                </c:pt>
                <c:pt idx="70">
                  <c:v>108.289</c:v>
                </c:pt>
                <c:pt idx="71">
                  <c:v>108.79</c:v>
                </c:pt>
                <c:pt idx="72">
                  <c:v>109.214</c:v>
                </c:pt>
                <c:pt idx="73">
                  <c:v>109.64200000000001</c:v>
                </c:pt>
                <c:pt idx="74">
                  <c:v>110.39399999999999</c:v>
                </c:pt>
                <c:pt idx="75">
                  <c:v>111.24600000000001</c:v>
                </c:pt>
                <c:pt idx="76">
                  <c:v>112.20100000000001</c:v>
                </c:pt>
                <c:pt idx="77">
                  <c:v>113.271</c:v>
                </c:pt>
                <c:pt idx="78">
                  <c:v>114.226</c:v>
                </c:pt>
                <c:pt idx="79">
                  <c:v>114.98700000000001</c:v>
                </c:pt>
                <c:pt idx="80">
                  <c:v>115.46299999999999</c:v>
                </c:pt>
                <c:pt idx="81">
                  <c:v>115.679</c:v>
                </c:pt>
                <c:pt idx="82">
                  <c:v>115.836</c:v>
                </c:pt>
                <c:pt idx="83">
                  <c:v>116.053</c:v>
                </c:pt>
                <c:pt idx="84">
                  <c:v>116.43600000000001</c:v>
                </c:pt>
                <c:pt idx="85">
                  <c:v>116.917</c:v>
                </c:pt>
                <c:pt idx="86">
                  <c:v>117.931</c:v>
                </c:pt>
                <c:pt idx="87">
                  <c:v>119.209</c:v>
                </c:pt>
                <c:pt idx="88">
                  <c:v>120.788</c:v>
                </c:pt>
                <c:pt idx="89">
                  <c:v>122.33200000000001</c:v>
                </c:pt>
                <c:pt idx="90">
                  <c:v>123.68600000000001</c:v>
                </c:pt>
                <c:pt idx="91">
                  <c:v>124.72799999999999</c:v>
                </c:pt>
                <c:pt idx="92">
                  <c:v>125.492</c:v>
                </c:pt>
                <c:pt idx="93">
                  <c:v>126.134</c:v>
                </c:pt>
                <c:pt idx="94">
                  <c:v>126.64</c:v>
                </c:pt>
                <c:pt idx="95">
                  <c:v>127.149</c:v>
                </c:pt>
                <c:pt idx="96">
                  <c:v>127.65100000000001</c:v>
                </c:pt>
                <c:pt idx="97">
                  <c:v>128.32599999999999</c:v>
                </c:pt>
                <c:pt idx="98">
                  <c:v>129.309</c:v>
                </c:pt>
                <c:pt idx="99">
                  <c:v>130.489</c:v>
                </c:pt>
                <c:pt idx="100">
                  <c:v>131.839</c:v>
                </c:pt>
                <c:pt idx="101">
                  <c:v>133.22399999999999</c:v>
                </c:pt>
                <c:pt idx="102">
                  <c:v>134.64500000000001</c:v>
                </c:pt>
                <c:pt idx="103">
                  <c:v>135.96299999999999</c:v>
                </c:pt>
                <c:pt idx="104">
                  <c:v>137.07499999999999</c:v>
                </c:pt>
                <c:pt idx="105">
                  <c:v>137.97499999999999</c:v>
                </c:pt>
                <c:pt idx="106">
                  <c:v>138.76499999999999</c:v>
                </c:pt>
                <c:pt idx="107">
                  <c:v>139.62799999999999</c:v>
                </c:pt>
                <c:pt idx="108">
                  <c:v>140.70600000000002</c:v>
                </c:pt>
                <c:pt idx="109">
                  <c:v>142.03</c:v>
                </c:pt>
                <c:pt idx="110">
                  <c:v>144.08100000000002</c:v>
                </c:pt>
                <c:pt idx="111">
                  <c:v>146.179</c:v>
                </c:pt>
                <c:pt idx="112">
                  <c:v>148.33199999999999</c:v>
                </c:pt>
                <c:pt idx="113">
                  <c:v>150.51499999999999</c:v>
                </c:pt>
                <c:pt idx="114">
                  <c:v>152.334</c:v>
                </c:pt>
                <c:pt idx="115">
                  <c:v>153.81100000000001</c:v>
                </c:pt>
                <c:pt idx="116">
                  <c:v>155.10599999999999</c:v>
                </c:pt>
                <c:pt idx="117">
                  <c:v>156.298</c:v>
                </c:pt>
                <c:pt idx="118">
                  <c:v>157.49700000000001</c:v>
                </c:pt>
                <c:pt idx="119">
                  <c:v>158.67099999999999</c:v>
                </c:pt>
                <c:pt idx="120">
                  <c:v>160.13</c:v>
                </c:pt>
                <c:pt idx="121">
                  <c:v>161.92400000000001</c:v>
                </c:pt>
                <c:pt idx="122">
                  <c:v>164.57499999999999</c:v>
                </c:pt>
                <c:pt idx="123">
                  <c:v>166.99900000000002</c:v>
                </c:pt>
                <c:pt idx="124">
                  <c:v>169.54400000000001</c:v>
                </c:pt>
                <c:pt idx="125">
                  <c:v>172.01400000000001</c:v>
                </c:pt>
                <c:pt idx="126">
                  <c:v>174.09599999999998</c:v>
                </c:pt>
                <c:pt idx="127">
                  <c:v>175.922</c:v>
                </c:pt>
                <c:pt idx="128">
                  <c:v>177.61</c:v>
                </c:pt>
                <c:pt idx="129">
                  <c:v>178.75200000000001</c:v>
                </c:pt>
                <c:pt idx="130">
                  <c:v>179.67500000000001</c:v>
                </c:pt>
                <c:pt idx="131">
                  <c:v>180.108</c:v>
                </c:pt>
                <c:pt idx="132">
                  <c:v>180.828</c:v>
                </c:pt>
                <c:pt idx="133">
                  <c:v>181.5</c:v>
                </c:pt>
                <c:pt idx="134">
                  <c:v>182.74900000000002</c:v>
                </c:pt>
                <c:pt idx="135">
                  <c:v>183.648</c:v>
                </c:pt>
                <c:pt idx="136">
                  <c:v>184.38</c:v>
                </c:pt>
                <c:pt idx="137">
                  <c:v>184.547</c:v>
                </c:pt>
                <c:pt idx="138">
                  <c:v>184.608</c:v>
                </c:pt>
                <c:pt idx="139">
                  <c:v>184.405</c:v>
                </c:pt>
                <c:pt idx="140">
                  <c:v>184.19900000000001</c:v>
                </c:pt>
                <c:pt idx="141">
                  <c:v>184.05599999999998</c:v>
                </c:pt>
                <c:pt idx="142">
                  <c:v>183.63400000000001</c:v>
                </c:pt>
                <c:pt idx="143">
                  <c:v>183.232</c:v>
                </c:pt>
                <c:pt idx="144">
                  <c:v>182.72</c:v>
                </c:pt>
                <c:pt idx="145">
                  <c:v>182.47200000000001</c:v>
                </c:pt>
                <c:pt idx="146">
                  <c:v>182.19400000000002</c:v>
                </c:pt>
                <c:pt idx="147">
                  <c:v>182.13099999999997</c:v>
                </c:pt>
                <c:pt idx="148">
                  <c:v>181.88400000000001</c:v>
                </c:pt>
                <c:pt idx="149">
                  <c:v>181.541</c:v>
                </c:pt>
                <c:pt idx="150">
                  <c:v>180.99599999999998</c:v>
                </c:pt>
                <c:pt idx="151">
                  <c:v>180.238</c:v>
                </c:pt>
                <c:pt idx="152">
                  <c:v>179.12400000000002</c:v>
                </c:pt>
                <c:pt idx="153">
                  <c:v>177.53099999999998</c:v>
                </c:pt>
                <c:pt idx="154">
                  <c:v>175.16200000000001</c:v>
                </c:pt>
                <c:pt idx="155">
                  <c:v>173.33799999999999</c:v>
                </c:pt>
                <c:pt idx="156">
                  <c:v>171.07900000000001</c:v>
                </c:pt>
                <c:pt idx="157">
                  <c:v>169.19299999999998</c:v>
                </c:pt>
                <c:pt idx="158">
                  <c:v>167.905</c:v>
                </c:pt>
                <c:pt idx="159">
                  <c:v>167.32400000000001</c:v>
                </c:pt>
                <c:pt idx="160">
                  <c:v>167.02200000000002</c:v>
                </c:pt>
                <c:pt idx="161">
                  <c:v>166.53900000000002</c:v>
                </c:pt>
                <c:pt idx="162">
                  <c:v>165.71599999999998</c:v>
                </c:pt>
                <c:pt idx="163">
                  <c:v>164.28</c:v>
                </c:pt>
                <c:pt idx="164">
                  <c:v>161.91399999999999</c:v>
                </c:pt>
                <c:pt idx="165">
                  <c:v>159.16299999999998</c:v>
                </c:pt>
                <c:pt idx="166">
                  <c:v>156.071</c:v>
                </c:pt>
                <c:pt idx="167">
                  <c:v>152.54399999999998</c:v>
                </c:pt>
                <c:pt idx="168">
                  <c:v>149.36199999999999</c:v>
                </c:pt>
                <c:pt idx="169">
                  <c:v>147.61700000000002</c:v>
                </c:pt>
                <c:pt idx="170">
                  <c:v>146.51400000000001</c:v>
                </c:pt>
                <c:pt idx="171">
                  <c:v>146.94200000000001</c:v>
                </c:pt>
                <c:pt idx="172">
                  <c:v>148.16899999999998</c:v>
                </c:pt>
                <c:pt idx="173">
                  <c:v>149.79499999999999</c:v>
                </c:pt>
                <c:pt idx="174">
                  <c:v>150.745</c:v>
                </c:pt>
                <c:pt idx="175">
                  <c:v>150.66299999999998</c:v>
                </c:pt>
                <c:pt idx="176">
                  <c:v>149.62200000000001</c:v>
                </c:pt>
                <c:pt idx="177">
                  <c:v>148.58100000000002</c:v>
                </c:pt>
                <c:pt idx="178">
                  <c:v>147.93799999999999</c:v>
                </c:pt>
                <c:pt idx="179">
                  <c:v>146.666</c:v>
                </c:pt>
                <c:pt idx="180">
                  <c:v>145.00299999999999</c:v>
                </c:pt>
                <c:pt idx="181">
                  <c:v>143.05500000000001</c:v>
                </c:pt>
                <c:pt idx="182">
                  <c:v>143.59700000000001</c:v>
                </c:pt>
                <c:pt idx="183">
                  <c:v>145.40100000000001</c:v>
                </c:pt>
                <c:pt idx="184">
                  <c:v>147.036</c:v>
                </c:pt>
                <c:pt idx="185">
                  <c:v>147.70099999999999</c:v>
                </c:pt>
                <c:pt idx="186">
                  <c:v>147.559</c:v>
                </c:pt>
                <c:pt idx="187">
                  <c:v>146.422</c:v>
                </c:pt>
                <c:pt idx="188">
                  <c:v>144.602</c:v>
                </c:pt>
                <c:pt idx="189">
                  <c:v>143.12299999999999</c:v>
                </c:pt>
                <c:pt idx="190">
                  <c:v>141.816</c:v>
                </c:pt>
                <c:pt idx="191">
                  <c:v>140.63</c:v>
                </c:pt>
                <c:pt idx="192">
                  <c:v>139.042</c:v>
                </c:pt>
                <c:pt idx="193">
                  <c:v>137.739</c:v>
                </c:pt>
                <c:pt idx="194">
                  <c:v>137.791</c:v>
                </c:pt>
                <c:pt idx="195">
                  <c:v>139.15899999999999</c:v>
                </c:pt>
                <c:pt idx="196">
                  <c:v>140.691</c:v>
                </c:pt>
                <c:pt idx="197">
                  <c:v>141.94200000000001</c:v>
                </c:pt>
                <c:pt idx="198">
                  <c:v>142.33799999999999</c:v>
                </c:pt>
                <c:pt idx="199">
                  <c:v>141.78100000000001</c:v>
                </c:pt>
                <c:pt idx="200">
                  <c:v>140.16399999999999</c:v>
                </c:pt>
                <c:pt idx="201">
                  <c:v>138.40700000000001</c:v>
                </c:pt>
                <c:pt idx="202">
                  <c:v>136.66299999999998</c:v>
                </c:pt>
                <c:pt idx="203">
                  <c:v>135.16499999999999</c:v>
                </c:pt>
                <c:pt idx="204">
                  <c:v>134.16399999999999</c:v>
                </c:pt>
                <c:pt idx="205">
                  <c:v>133.99299999999999</c:v>
                </c:pt>
                <c:pt idx="206">
                  <c:v>135.864</c:v>
                </c:pt>
                <c:pt idx="207">
                  <c:v>138.47499999999999</c:v>
                </c:pt>
                <c:pt idx="208">
                  <c:v>141.053</c:v>
                </c:pt>
                <c:pt idx="209">
                  <c:v>143.17099999999999</c:v>
                </c:pt>
                <c:pt idx="210">
                  <c:v>144.28100000000001</c:v>
                </c:pt>
                <c:pt idx="211">
                  <c:v>144.703</c:v>
                </c:pt>
                <c:pt idx="212">
                  <c:v>144.35599999999999</c:v>
                </c:pt>
                <c:pt idx="213">
                  <c:v>143.96700000000001</c:v>
                </c:pt>
                <c:pt idx="214">
                  <c:v>143.96100000000001</c:v>
                </c:pt>
                <c:pt idx="215">
                  <c:v>143.869</c:v>
                </c:pt>
                <c:pt idx="216">
                  <c:v>144.31200000000001</c:v>
                </c:pt>
                <c:pt idx="217">
                  <c:v>145.161</c:v>
                </c:pt>
                <c:pt idx="218">
                  <c:v>147.96200000000002</c:v>
                </c:pt>
                <c:pt idx="219">
                  <c:v>150.97299999999998</c:v>
                </c:pt>
                <c:pt idx="220">
                  <c:v>153.86500000000001</c:v>
                </c:pt>
                <c:pt idx="221">
                  <c:v>156.434</c:v>
                </c:pt>
                <c:pt idx="222">
                  <c:v>158.29499999999999</c:v>
                </c:pt>
                <c:pt idx="223">
                  <c:v>159.40299999999999</c:v>
                </c:pt>
                <c:pt idx="224">
                  <c:v>159.68100000000001</c:v>
                </c:pt>
                <c:pt idx="225">
                  <c:v>159.56299999999999</c:v>
                </c:pt>
                <c:pt idx="226">
                  <c:v>159.37</c:v>
                </c:pt>
                <c:pt idx="227">
                  <c:v>159.28799999999998</c:v>
                </c:pt>
                <c:pt idx="228">
                  <c:v>159.37899999999999</c:v>
                </c:pt>
                <c:pt idx="229">
                  <c:v>159.88399999999999</c:v>
                </c:pt>
                <c:pt idx="230">
                  <c:v>161.203</c:v>
                </c:pt>
                <c:pt idx="231">
                  <c:v>162.983</c:v>
                </c:pt>
                <c:pt idx="232">
                  <c:v>164.697</c:v>
                </c:pt>
                <c:pt idx="233">
                  <c:v>166.22200000000001</c:v>
                </c:pt>
                <c:pt idx="234">
                  <c:v>167.142</c:v>
                </c:pt>
                <c:pt idx="235">
                  <c:v>167.45599999999999</c:v>
                </c:pt>
                <c:pt idx="236">
                  <c:v>167.24900000000002</c:v>
                </c:pt>
                <c:pt idx="237">
                  <c:v>166.92</c:v>
                </c:pt>
                <c:pt idx="238">
                  <c:v>166.67099999999999</c:v>
                </c:pt>
                <c:pt idx="239">
                  <c:v>166.47799999999998</c:v>
                </c:pt>
                <c:pt idx="240">
                  <c:v>166.274</c:v>
                </c:pt>
                <c:pt idx="241">
                  <c:v>166.66099999999997</c:v>
                </c:pt>
                <c:pt idx="242">
                  <c:v>168.11900000000003</c:v>
                </c:pt>
                <c:pt idx="243">
                  <c:v>169.99400000000003</c:v>
                </c:pt>
                <c:pt idx="244">
                  <c:v>171.87</c:v>
                </c:pt>
                <c:pt idx="245">
                  <c:v>173.465</c:v>
                </c:pt>
                <c:pt idx="246">
                  <c:v>174.50599999999997</c:v>
                </c:pt>
                <c:pt idx="247">
                  <c:v>174.94900000000001</c:v>
                </c:pt>
                <c:pt idx="248">
                  <c:v>175.06200000000001</c:v>
                </c:pt>
                <c:pt idx="249">
                  <c:v>175.072</c:v>
                </c:pt>
                <c:pt idx="250">
                  <c:v>175.17099999999999</c:v>
                </c:pt>
                <c:pt idx="251">
                  <c:v>175.148</c:v>
                </c:pt>
                <c:pt idx="252">
                  <c:v>175.065</c:v>
                </c:pt>
                <c:pt idx="253">
                  <c:v>175.30599999999998</c:v>
                </c:pt>
                <c:pt idx="254">
                  <c:v>176.625</c:v>
                </c:pt>
                <c:pt idx="255">
                  <c:v>178.51900000000001</c:v>
                </c:pt>
                <c:pt idx="256">
                  <c:v>180.36799999999999</c:v>
                </c:pt>
                <c:pt idx="257">
                  <c:v>181.94400000000002</c:v>
                </c:pt>
                <c:pt idx="258">
                  <c:v>183.05200000000002</c:v>
                </c:pt>
                <c:pt idx="259">
                  <c:v>183.69099999999997</c:v>
                </c:pt>
                <c:pt idx="260">
                  <c:v>183.983</c:v>
                </c:pt>
                <c:pt idx="261">
                  <c:v>184.06099999999998</c:v>
                </c:pt>
                <c:pt idx="262">
                  <c:v>184.27599999999998</c:v>
                </c:pt>
                <c:pt idx="263">
                  <c:v>184.45099999999999</c:v>
                </c:pt>
                <c:pt idx="264">
                  <c:v>184.71200000000002</c:v>
                </c:pt>
                <c:pt idx="265">
                  <c:v>185.084</c:v>
                </c:pt>
                <c:pt idx="266">
                  <c:v>186.584</c:v>
                </c:pt>
                <c:pt idx="267">
                  <c:v>188.58099999999999</c:v>
                </c:pt>
                <c:pt idx="268">
                  <c:v>190.57400000000001</c:v>
                </c:pt>
                <c:pt idx="269">
                  <c:v>192.31299999999999</c:v>
                </c:pt>
                <c:pt idx="270">
                  <c:v>193.56700000000001</c:v>
                </c:pt>
                <c:pt idx="271">
                  <c:v>194.40799999999999</c:v>
                </c:pt>
                <c:pt idx="272">
                  <c:v>194.88</c:v>
                </c:pt>
                <c:pt idx="273">
                  <c:v>195.14599999999999</c:v>
                </c:pt>
                <c:pt idx="274">
                  <c:v>195.51300000000001</c:v>
                </c:pt>
                <c:pt idx="275">
                  <c:v>195.90799999999999</c:v>
                </c:pt>
                <c:pt idx="276">
                  <c:v>196.17599999999999</c:v>
                </c:pt>
                <c:pt idx="277">
                  <c:v>196.96400000000003</c:v>
                </c:pt>
                <c:pt idx="278">
                  <c:v>198.63</c:v>
                </c:pt>
                <c:pt idx="279">
                  <c:v>200.67</c:v>
                </c:pt>
                <c:pt idx="280">
                  <c:v>202.50799999999998</c:v>
                </c:pt>
                <c:pt idx="281">
                  <c:v>204.1</c:v>
                </c:pt>
                <c:pt idx="282">
                  <c:v>205.00900000000001</c:v>
                </c:pt>
                <c:pt idx="283">
                  <c:v>205.39</c:v>
                </c:pt>
                <c:pt idx="284">
                  <c:v>205.44400000000002</c:v>
                </c:pt>
                <c:pt idx="285">
                  <c:v>205.44799999999998</c:v>
                </c:pt>
                <c:pt idx="286">
                  <c:v>205.19400000000002</c:v>
                </c:pt>
                <c:pt idx="287">
                  <c:v>204.78900000000002</c:v>
                </c:pt>
                <c:pt idx="288">
                  <c:v>204.29599999999999</c:v>
                </c:pt>
                <c:pt idx="289">
                  <c:v>204.52500000000001</c:v>
                </c:pt>
                <c:pt idx="290">
                  <c:v>205.86799999999999</c:v>
                </c:pt>
                <c:pt idx="291">
                  <c:v>207.774</c:v>
                </c:pt>
                <c:pt idx="292">
                  <c:v>209.43700000000001</c:v>
                </c:pt>
                <c:pt idx="293">
                  <c:v>210.68099999999998</c:v>
                </c:pt>
                <c:pt idx="294">
                  <c:v>211.43900000000002</c:v>
                </c:pt>
                <c:pt idx="295">
                  <c:v>211.80200000000002</c:v>
                </c:pt>
                <c:pt idx="296">
                  <c:v>211.988</c:v>
                </c:pt>
                <c:pt idx="297">
                  <c:v>212.08099999999999</c:v>
                </c:pt>
                <c:pt idx="298">
                  <c:v>212.22299999999998</c:v>
                </c:pt>
                <c:pt idx="299">
                  <c:v>212.34700000000001</c:v>
                </c:pt>
                <c:pt idx="300">
                  <c:v>212.48599999999999</c:v>
                </c:pt>
                <c:pt idx="301">
                  <c:v>213.29300000000001</c:v>
                </c:pt>
                <c:pt idx="302">
                  <c:v>215.26400000000001</c:v>
                </c:pt>
                <c:pt idx="303">
                  <c:v>217.31700000000001</c:v>
                </c:pt>
                <c:pt idx="304">
                  <c:v>218.56200000000001</c:v>
                </c:pt>
                <c:pt idx="305">
                  <c:v>219.892</c:v>
                </c:pt>
                <c:pt idx="306">
                  <c:v>221.65599999999998</c:v>
                </c:pt>
                <c:pt idx="307">
                  <c:v>224.14500000000001</c:v>
                </c:pt>
                <c:pt idx="308">
                  <c:v>226.9</c:v>
                </c:pt>
                <c:pt idx="309">
                  <c:v>229.917</c:v>
                </c:pt>
                <c:pt idx="310">
                  <c:v>232.41299999999998</c:v>
                </c:pt>
                <c:pt idx="311">
                  <c:v>234.31900000000002</c:v>
                </c:pt>
                <c:pt idx="312">
                  <c:v>236.33099999999999</c:v>
                </c:pt>
                <c:pt idx="313">
                  <c:v>238.81599999999997</c:v>
                </c:pt>
              </c:numCache>
            </c:numRef>
          </c:val>
          <c:smooth val="0"/>
          <c:extLst>
            <c:ext xmlns:c16="http://schemas.microsoft.com/office/drawing/2014/chart" uri="{C3380CC4-5D6E-409C-BE32-E72D297353CC}">
              <c16:uniqueId val="{00000000-1767-F545-8068-2F63EC7E2733}"/>
            </c:ext>
          </c:extLst>
        </c:ser>
        <c:dLbls>
          <c:showLegendKey val="0"/>
          <c:showVal val="0"/>
          <c:showCatName val="0"/>
          <c:showSerName val="0"/>
          <c:showPercent val="0"/>
          <c:showBubbleSize val="0"/>
        </c:dLbls>
        <c:smooth val="0"/>
        <c:axId val="375988496"/>
        <c:axId val="375991240"/>
      </c:lineChart>
      <c:dateAx>
        <c:axId val="375988496"/>
        <c:scaling>
          <c:orientation val="minMax"/>
          <c:min val="34731"/>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375991240"/>
        <c:crosses val="autoZero"/>
        <c:auto val="1"/>
        <c:lblOffset val="100"/>
        <c:baseTimeUnit val="months"/>
        <c:majorUnit val="12"/>
        <c:majorTimeUnit val="months"/>
      </c:dateAx>
      <c:valAx>
        <c:axId val="375991240"/>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375988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r>
              <a:rPr lang="en-US" dirty="0"/>
              <a:t>Building</a:t>
            </a:r>
            <a:r>
              <a:rPr lang="en-US" baseline="0" dirty="0"/>
              <a:t> Permits</a:t>
            </a:r>
            <a:r>
              <a:rPr lang="en-US" dirty="0"/>
              <a:t> (000’s of Units)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endParaRPr lang="en-US"/>
        </a:p>
      </c:txPr>
    </c:title>
    <c:autoTitleDeleted val="0"/>
    <c:plotArea>
      <c:layout>
        <c:manualLayout>
          <c:layoutTarget val="inner"/>
          <c:xMode val="edge"/>
          <c:yMode val="edge"/>
          <c:x val="6.4713655584718574E-2"/>
          <c:y val="0.12238289484019596"/>
          <c:w val="0.9141368574193377"/>
          <c:h val="0.6895571884647127"/>
        </c:manualLayout>
      </c:layout>
      <c:barChart>
        <c:barDir val="col"/>
        <c:grouping val="stacked"/>
        <c:varyColors val="0"/>
        <c:ser>
          <c:idx val="0"/>
          <c:order val="0"/>
          <c:tx>
            <c:strRef>
              <c:f>Sheet1!$B$3</c:f>
              <c:strCache>
                <c:ptCount val="1"/>
                <c:pt idx="0">
                  <c:v>1-Unit Structures</c:v>
                </c:pt>
              </c:strCache>
            </c:strRef>
          </c:tx>
          <c:spPr>
            <a:solidFill>
              <a:srgbClr val="C00000"/>
            </a:solidFill>
            <a:ln>
              <a:noFill/>
            </a:ln>
            <a:effectLst/>
          </c:spPr>
          <c:invertIfNegative val="0"/>
          <c:cat>
            <c:numRef>
              <c:f>Sheet1!$A$4:$A$739</c:f>
              <c:numCache>
                <c:formatCode>mmm\-yy</c:formatCode>
                <c:ptCount val="736"/>
                <c:pt idx="0">
                  <c:v>21916</c:v>
                </c:pt>
                <c:pt idx="1">
                  <c:v>21947</c:v>
                </c:pt>
                <c:pt idx="2">
                  <c:v>21976</c:v>
                </c:pt>
                <c:pt idx="3">
                  <c:v>22007</c:v>
                </c:pt>
                <c:pt idx="4">
                  <c:v>22037</c:v>
                </c:pt>
                <c:pt idx="5">
                  <c:v>22068</c:v>
                </c:pt>
                <c:pt idx="6">
                  <c:v>22098</c:v>
                </c:pt>
                <c:pt idx="7">
                  <c:v>22129</c:v>
                </c:pt>
                <c:pt idx="8">
                  <c:v>22160</c:v>
                </c:pt>
                <c:pt idx="9">
                  <c:v>22190</c:v>
                </c:pt>
                <c:pt idx="10">
                  <c:v>22221</c:v>
                </c:pt>
                <c:pt idx="11">
                  <c:v>22251</c:v>
                </c:pt>
                <c:pt idx="12">
                  <c:v>22282</c:v>
                </c:pt>
                <c:pt idx="13">
                  <c:v>22313</c:v>
                </c:pt>
                <c:pt idx="14">
                  <c:v>22341</c:v>
                </c:pt>
                <c:pt idx="15">
                  <c:v>22372</c:v>
                </c:pt>
                <c:pt idx="16">
                  <c:v>22402</c:v>
                </c:pt>
                <c:pt idx="17">
                  <c:v>22433</c:v>
                </c:pt>
                <c:pt idx="18">
                  <c:v>22463</c:v>
                </c:pt>
                <c:pt idx="19">
                  <c:v>22494</c:v>
                </c:pt>
                <c:pt idx="20">
                  <c:v>22525</c:v>
                </c:pt>
                <c:pt idx="21">
                  <c:v>22555</c:v>
                </c:pt>
                <c:pt idx="22">
                  <c:v>22586</c:v>
                </c:pt>
                <c:pt idx="23">
                  <c:v>22616</c:v>
                </c:pt>
                <c:pt idx="24">
                  <c:v>22647</c:v>
                </c:pt>
                <c:pt idx="25">
                  <c:v>22678</c:v>
                </c:pt>
                <c:pt idx="26">
                  <c:v>22706</c:v>
                </c:pt>
                <c:pt idx="27">
                  <c:v>22737</c:v>
                </c:pt>
                <c:pt idx="28">
                  <c:v>22767</c:v>
                </c:pt>
                <c:pt idx="29">
                  <c:v>22798</c:v>
                </c:pt>
                <c:pt idx="30">
                  <c:v>22828</c:v>
                </c:pt>
                <c:pt idx="31">
                  <c:v>22859</c:v>
                </c:pt>
                <c:pt idx="32">
                  <c:v>22890</c:v>
                </c:pt>
                <c:pt idx="33">
                  <c:v>22920</c:v>
                </c:pt>
                <c:pt idx="34">
                  <c:v>22951</c:v>
                </c:pt>
                <c:pt idx="35">
                  <c:v>22981</c:v>
                </c:pt>
                <c:pt idx="36">
                  <c:v>23012</c:v>
                </c:pt>
                <c:pt idx="37">
                  <c:v>23043</c:v>
                </c:pt>
                <c:pt idx="38">
                  <c:v>23071</c:v>
                </c:pt>
                <c:pt idx="39">
                  <c:v>23102</c:v>
                </c:pt>
                <c:pt idx="40">
                  <c:v>23132</c:v>
                </c:pt>
                <c:pt idx="41">
                  <c:v>23163</c:v>
                </c:pt>
                <c:pt idx="42">
                  <c:v>23193</c:v>
                </c:pt>
                <c:pt idx="43">
                  <c:v>23224</c:v>
                </c:pt>
                <c:pt idx="44">
                  <c:v>23255</c:v>
                </c:pt>
                <c:pt idx="45">
                  <c:v>23285</c:v>
                </c:pt>
                <c:pt idx="46">
                  <c:v>23316</c:v>
                </c:pt>
                <c:pt idx="47">
                  <c:v>23346</c:v>
                </c:pt>
                <c:pt idx="48">
                  <c:v>23377</c:v>
                </c:pt>
                <c:pt idx="49">
                  <c:v>23408</c:v>
                </c:pt>
                <c:pt idx="50">
                  <c:v>23437</c:v>
                </c:pt>
                <c:pt idx="51">
                  <c:v>23468</c:v>
                </c:pt>
                <c:pt idx="52">
                  <c:v>23498</c:v>
                </c:pt>
                <c:pt idx="53">
                  <c:v>23529</c:v>
                </c:pt>
                <c:pt idx="54">
                  <c:v>23559</c:v>
                </c:pt>
                <c:pt idx="55">
                  <c:v>23590</c:v>
                </c:pt>
                <c:pt idx="56">
                  <c:v>23621</c:v>
                </c:pt>
                <c:pt idx="57">
                  <c:v>23651</c:v>
                </c:pt>
                <c:pt idx="58">
                  <c:v>23682</c:v>
                </c:pt>
                <c:pt idx="59">
                  <c:v>23712</c:v>
                </c:pt>
                <c:pt idx="60">
                  <c:v>23743</c:v>
                </c:pt>
                <c:pt idx="61">
                  <c:v>23774</c:v>
                </c:pt>
                <c:pt idx="62">
                  <c:v>23802</c:v>
                </c:pt>
                <c:pt idx="63">
                  <c:v>23833</c:v>
                </c:pt>
                <c:pt idx="64">
                  <c:v>23863</c:v>
                </c:pt>
                <c:pt idx="65">
                  <c:v>23894</c:v>
                </c:pt>
                <c:pt idx="66">
                  <c:v>23924</c:v>
                </c:pt>
                <c:pt idx="67">
                  <c:v>23955</c:v>
                </c:pt>
                <c:pt idx="68">
                  <c:v>23986</c:v>
                </c:pt>
                <c:pt idx="69">
                  <c:v>24016</c:v>
                </c:pt>
                <c:pt idx="70">
                  <c:v>24047</c:v>
                </c:pt>
                <c:pt idx="71">
                  <c:v>24077</c:v>
                </c:pt>
                <c:pt idx="72">
                  <c:v>24108</c:v>
                </c:pt>
                <c:pt idx="73">
                  <c:v>24139</c:v>
                </c:pt>
                <c:pt idx="74">
                  <c:v>24167</c:v>
                </c:pt>
                <c:pt idx="75">
                  <c:v>24198</c:v>
                </c:pt>
                <c:pt idx="76">
                  <c:v>24228</c:v>
                </c:pt>
                <c:pt idx="77">
                  <c:v>24259</c:v>
                </c:pt>
                <c:pt idx="78">
                  <c:v>24289</c:v>
                </c:pt>
                <c:pt idx="79">
                  <c:v>24320</c:v>
                </c:pt>
                <c:pt idx="80">
                  <c:v>24351</c:v>
                </c:pt>
                <c:pt idx="81">
                  <c:v>24381</c:v>
                </c:pt>
                <c:pt idx="82">
                  <c:v>24412</c:v>
                </c:pt>
                <c:pt idx="83">
                  <c:v>24442</c:v>
                </c:pt>
                <c:pt idx="84">
                  <c:v>24473</c:v>
                </c:pt>
                <c:pt idx="85">
                  <c:v>24504</c:v>
                </c:pt>
                <c:pt idx="86">
                  <c:v>24532</c:v>
                </c:pt>
                <c:pt idx="87">
                  <c:v>24563</c:v>
                </c:pt>
                <c:pt idx="88">
                  <c:v>24593</c:v>
                </c:pt>
                <c:pt idx="89">
                  <c:v>24624</c:v>
                </c:pt>
                <c:pt idx="90">
                  <c:v>24654</c:v>
                </c:pt>
                <c:pt idx="91">
                  <c:v>24685</c:v>
                </c:pt>
                <c:pt idx="92">
                  <c:v>24716</c:v>
                </c:pt>
                <c:pt idx="93">
                  <c:v>24746</c:v>
                </c:pt>
                <c:pt idx="94">
                  <c:v>24777</c:v>
                </c:pt>
                <c:pt idx="95">
                  <c:v>24807</c:v>
                </c:pt>
                <c:pt idx="96">
                  <c:v>24838</c:v>
                </c:pt>
                <c:pt idx="97">
                  <c:v>24869</c:v>
                </c:pt>
                <c:pt idx="98">
                  <c:v>24898</c:v>
                </c:pt>
                <c:pt idx="99">
                  <c:v>24929</c:v>
                </c:pt>
                <c:pt idx="100">
                  <c:v>24959</c:v>
                </c:pt>
                <c:pt idx="101">
                  <c:v>24990</c:v>
                </c:pt>
                <c:pt idx="102">
                  <c:v>25020</c:v>
                </c:pt>
                <c:pt idx="103">
                  <c:v>25051</c:v>
                </c:pt>
                <c:pt idx="104">
                  <c:v>25082</c:v>
                </c:pt>
                <c:pt idx="105">
                  <c:v>25112</c:v>
                </c:pt>
                <c:pt idx="106">
                  <c:v>25143</c:v>
                </c:pt>
                <c:pt idx="107">
                  <c:v>25173</c:v>
                </c:pt>
                <c:pt idx="108">
                  <c:v>25204</c:v>
                </c:pt>
                <c:pt idx="109">
                  <c:v>25235</c:v>
                </c:pt>
                <c:pt idx="110">
                  <c:v>25263</c:v>
                </c:pt>
                <c:pt idx="111">
                  <c:v>25294</c:v>
                </c:pt>
                <c:pt idx="112">
                  <c:v>25324</c:v>
                </c:pt>
                <c:pt idx="113">
                  <c:v>25355</c:v>
                </c:pt>
                <c:pt idx="114">
                  <c:v>25385</c:v>
                </c:pt>
                <c:pt idx="115">
                  <c:v>25416</c:v>
                </c:pt>
                <c:pt idx="116">
                  <c:v>25447</c:v>
                </c:pt>
                <c:pt idx="117">
                  <c:v>25477</c:v>
                </c:pt>
                <c:pt idx="118">
                  <c:v>25508</c:v>
                </c:pt>
                <c:pt idx="119">
                  <c:v>25538</c:v>
                </c:pt>
                <c:pt idx="120">
                  <c:v>25569</c:v>
                </c:pt>
                <c:pt idx="121">
                  <c:v>25600</c:v>
                </c:pt>
                <c:pt idx="122">
                  <c:v>25628</c:v>
                </c:pt>
                <c:pt idx="123">
                  <c:v>25659</c:v>
                </c:pt>
                <c:pt idx="124">
                  <c:v>25689</c:v>
                </c:pt>
                <c:pt idx="125">
                  <c:v>25720</c:v>
                </c:pt>
                <c:pt idx="126">
                  <c:v>25750</c:v>
                </c:pt>
                <c:pt idx="127">
                  <c:v>25781</c:v>
                </c:pt>
                <c:pt idx="128">
                  <c:v>25812</c:v>
                </c:pt>
                <c:pt idx="129">
                  <c:v>25842</c:v>
                </c:pt>
                <c:pt idx="130">
                  <c:v>25873</c:v>
                </c:pt>
                <c:pt idx="131">
                  <c:v>25903</c:v>
                </c:pt>
                <c:pt idx="132">
                  <c:v>25934</c:v>
                </c:pt>
                <c:pt idx="133">
                  <c:v>25965</c:v>
                </c:pt>
                <c:pt idx="134">
                  <c:v>25993</c:v>
                </c:pt>
                <c:pt idx="135">
                  <c:v>26024</c:v>
                </c:pt>
                <c:pt idx="136">
                  <c:v>26054</c:v>
                </c:pt>
                <c:pt idx="137">
                  <c:v>26085</c:v>
                </c:pt>
                <c:pt idx="138">
                  <c:v>26115</c:v>
                </c:pt>
                <c:pt idx="139">
                  <c:v>26146</c:v>
                </c:pt>
                <c:pt idx="140">
                  <c:v>26177</c:v>
                </c:pt>
                <c:pt idx="141">
                  <c:v>26207</c:v>
                </c:pt>
                <c:pt idx="142">
                  <c:v>26238</c:v>
                </c:pt>
                <c:pt idx="143">
                  <c:v>26268</c:v>
                </c:pt>
                <c:pt idx="144">
                  <c:v>26299</c:v>
                </c:pt>
                <c:pt idx="145">
                  <c:v>26330</c:v>
                </c:pt>
                <c:pt idx="146">
                  <c:v>26359</c:v>
                </c:pt>
                <c:pt idx="147">
                  <c:v>26390</c:v>
                </c:pt>
                <c:pt idx="148">
                  <c:v>26420</c:v>
                </c:pt>
                <c:pt idx="149">
                  <c:v>26451</c:v>
                </c:pt>
                <c:pt idx="150">
                  <c:v>26481</c:v>
                </c:pt>
                <c:pt idx="151">
                  <c:v>26512</c:v>
                </c:pt>
                <c:pt idx="152">
                  <c:v>26543</c:v>
                </c:pt>
                <c:pt idx="153">
                  <c:v>26573</c:v>
                </c:pt>
                <c:pt idx="154">
                  <c:v>26604</c:v>
                </c:pt>
                <c:pt idx="155">
                  <c:v>26634</c:v>
                </c:pt>
                <c:pt idx="156">
                  <c:v>26665</c:v>
                </c:pt>
                <c:pt idx="157">
                  <c:v>26696</c:v>
                </c:pt>
                <c:pt idx="158">
                  <c:v>26724</c:v>
                </c:pt>
                <c:pt idx="159">
                  <c:v>26755</c:v>
                </c:pt>
                <c:pt idx="160">
                  <c:v>26785</c:v>
                </c:pt>
                <c:pt idx="161">
                  <c:v>26816</c:v>
                </c:pt>
                <c:pt idx="162">
                  <c:v>26846</c:v>
                </c:pt>
                <c:pt idx="163">
                  <c:v>26877</c:v>
                </c:pt>
                <c:pt idx="164">
                  <c:v>26908</c:v>
                </c:pt>
                <c:pt idx="165">
                  <c:v>26938</c:v>
                </c:pt>
                <c:pt idx="166">
                  <c:v>26969</c:v>
                </c:pt>
                <c:pt idx="167">
                  <c:v>26999</c:v>
                </c:pt>
                <c:pt idx="168">
                  <c:v>27030</c:v>
                </c:pt>
                <c:pt idx="169">
                  <c:v>27061</c:v>
                </c:pt>
                <c:pt idx="170">
                  <c:v>27089</c:v>
                </c:pt>
                <c:pt idx="171">
                  <c:v>27120</c:v>
                </c:pt>
                <c:pt idx="172">
                  <c:v>27150</c:v>
                </c:pt>
                <c:pt idx="173">
                  <c:v>27181</c:v>
                </c:pt>
                <c:pt idx="174">
                  <c:v>27211</c:v>
                </c:pt>
                <c:pt idx="175">
                  <c:v>27242</c:v>
                </c:pt>
                <c:pt idx="176">
                  <c:v>27273</c:v>
                </c:pt>
                <c:pt idx="177">
                  <c:v>27303</c:v>
                </c:pt>
                <c:pt idx="178">
                  <c:v>27334</c:v>
                </c:pt>
                <c:pt idx="179">
                  <c:v>27364</c:v>
                </c:pt>
                <c:pt idx="180">
                  <c:v>27395</c:v>
                </c:pt>
                <c:pt idx="181">
                  <c:v>27426</c:v>
                </c:pt>
                <c:pt idx="182">
                  <c:v>27454</c:v>
                </c:pt>
                <c:pt idx="183">
                  <c:v>27485</c:v>
                </c:pt>
                <c:pt idx="184">
                  <c:v>27515</c:v>
                </c:pt>
                <c:pt idx="185">
                  <c:v>27546</c:v>
                </c:pt>
                <c:pt idx="186">
                  <c:v>27576</c:v>
                </c:pt>
                <c:pt idx="187">
                  <c:v>27607</c:v>
                </c:pt>
                <c:pt idx="188">
                  <c:v>27638</c:v>
                </c:pt>
                <c:pt idx="189">
                  <c:v>27668</c:v>
                </c:pt>
                <c:pt idx="190">
                  <c:v>27699</c:v>
                </c:pt>
                <c:pt idx="191">
                  <c:v>27729</c:v>
                </c:pt>
                <c:pt idx="192">
                  <c:v>27760</c:v>
                </c:pt>
                <c:pt idx="193">
                  <c:v>27791</c:v>
                </c:pt>
                <c:pt idx="194">
                  <c:v>27820</c:v>
                </c:pt>
                <c:pt idx="195">
                  <c:v>27851</c:v>
                </c:pt>
                <c:pt idx="196">
                  <c:v>27881</c:v>
                </c:pt>
                <c:pt idx="197">
                  <c:v>27912</c:v>
                </c:pt>
                <c:pt idx="198">
                  <c:v>27942</c:v>
                </c:pt>
                <c:pt idx="199">
                  <c:v>27973</c:v>
                </c:pt>
                <c:pt idx="200">
                  <c:v>28004</c:v>
                </c:pt>
                <c:pt idx="201">
                  <c:v>28034</c:v>
                </c:pt>
                <c:pt idx="202">
                  <c:v>28065</c:v>
                </c:pt>
                <c:pt idx="203">
                  <c:v>28095</c:v>
                </c:pt>
                <c:pt idx="204">
                  <c:v>28126</c:v>
                </c:pt>
                <c:pt idx="205">
                  <c:v>28157</c:v>
                </c:pt>
                <c:pt idx="206">
                  <c:v>28185</c:v>
                </c:pt>
                <c:pt idx="207">
                  <c:v>28216</c:v>
                </c:pt>
                <c:pt idx="208">
                  <c:v>28246</c:v>
                </c:pt>
                <c:pt idx="209">
                  <c:v>28277</c:v>
                </c:pt>
                <c:pt idx="210">
                  <c:v>28307</c:v>
                </c:pt>
                <c:pt idx="211">
                  <c:v>28338</c:v>
                </c:pt>
                <c:pt idx="212">
                  <c:v>28369</c:v>
                </c:pt>
                <c:pt idx="213">
                  <c:v>28399</c:v>
                </c:pt>
                <c:pt idx="214">
                  <c:v>28430</c:v>
                </c:pt>
                <c:pt idx="215">
                  <c:v>28460</c:v>
                </c:pt>
                <c:pt idx="216">
                  <c:v>28491</c:v>
                </c:pt>
                <c:pt idx="217">
                  <c:v>28522</c:v>
                </c:pt>
                <c:pt idx="218">
                  <c:v>28550</c:v>
                </c:pt>
                <c:pt idx="219">
                  <c:v>28581</c:v>
                </c:pt>
                <c:pt idx="220">
                  <c:v>28611</c:v>
                </c:pt>
                <c:pt idx="221">
                  <c:v>28642</c:v>
                </c:pt>
                <c:pt idx="222">
                  <c:v>28672</c:v>
                </c:pt>
                <c:pt idx="223">
                  <c:v>28703</c:v>
                </c:pt>
                <c:pt idx="224">
                  <c:v>28734</c:v>
                </c:pt>
                <c:pt idx="225">
                  <c:v>28764</c:v>
                </c:pt>
                <c:pt idx="226">
                  <c:v>28795</c:v>
                </c:pt>
                <c:pt idx="227">
                  <c:v>28825</c:v>
                </c:pt>
                <c:pt idx="228">
                  <c:v>28856</c:v>
                </c:pt>
                <c:pt idx="229">
                  <c:v>28887</c:v>
                </c:pt>
                <c:pt idx="230">
                  <c:v>28915</c:v>
                </c:pt>
                <c:pt idx="231">
                  <c:v>28946</c:v>
                </c:pt>
                <c:pt idx="232">
                  <c:v>28976</c:v>
                </c:pt>
                <c:pt idx="233">
                  <c:v>29007</c:v>
                </c:pt>
                <c:pt idx="234">
                  <c:v>29037</c:v>
                </c:pt>
                <c:pt idx="235">
                  <c:v>29068</c:v>
                </c:pt>
                <c:pt idx="236">
                  <c:v>29099</c:v>
                </c:pt>
                <c:pt idx="237">
                  <c:v>29129</c:v>
                </c:pt>
                <c:pt idx="238">
                  <c:v>29160</c:v>
                </c:pt>
                <c:pt idx="239">
                  <c:v>29190</c:v>
                </c:pt>
                <c:pt idx="240">
                  <c:v>29221</c:v>
                </c:pt>
                <c:pt idx="241">
                  <c:v>29252</c:v>
                </c:pt>
                <c:pt idx="242">
                  <c:v>29281</c:v>
                </c:pt>
                <c:pt idx="243">
                  <c:v>29312</c:v>
                </c:pt>
                <c:pt idx="244">
                  <c:v>29342</c:v>
                </c:pt>
                <c:pt idx="245">
                  <c:v>29373</c:v>
                </c:pt>
                <c:pt idx="246">
                  <c:v>29403</c:v>
                </c:pt>
                <c:pt idx="247">
                  <c:v>29434</c:v>
                </c:pt>
                <c:pt idx="248">
                  <c:v>29465</c:v>
                </c:pt>
                <c:pt idx="249">
                  <c:v>29495</c:v>
                </c:pt>
                <c:pt idx="250">
                  <c:v>29526</c:v>
                </c:pt>
                <c:pt idx="251">
                  <c:v>29556</c:v>
                </c:pt>
                <c:pt idx="252">
                  <c:v>29587</c:v>
                </c:pt>
                <c:pt idx="253">
                  <c:v>29618</c:v>
                </c:pt>
                <c:pt idx="254">
                  <c:v>29646</c:v>
                </c:pt>
                <c:pt idx="255">
                  <c:v>29677</c:v>
                </c:pt>
                <c:pt idx="256">
                  <c:v>29707</c:v>
                </c:pt>
                <c:pt idx="257">
                  <c:v>29738</c:v>
                </c:pt>
                <c:pt idx="258">
                  <c:v>29768</c:v>
                </c:pt>
                <c:pt idx="259">
                  <c:v>29799</c:v>
                </c:pt>
                <c:pt idx="260">
                  <c:v>29830</c:v>
                </c:pt>
                <c:pt idx="261">
                  <c:v>29860</c:v>
                </c:pt>
                <c:pt idx="262">
                  <c:v>29891</c:v>
                </c:pt>
                <c:pt idx="263">
                  <c:v>29921</c:v>
                </c:pt>
                <c:pt idx="264">
                  <c:v>29952</c:v>
                </c:pt>
                <c:pt idx="265">
                  <c:v>29983</c:v>
                </c:pt>
                <c:pt idx="266">
                  <c:v>30011</c:v>
                </c:pt>
                <c:pt idx="267">
                  <c:v>30042</c:v>
                </c:pt>
                <c:pt idx="268">
                  <c:v>30072</c:v>
                </c:pt>
                <c:pt idx="269">
                  <c:v>30103</c:v>
                </c:pt>
                <c:pt idx="270">
                  <c:v>30133</c:v>
                </c:pt>
                <c:pt idx="271">
                  <c:v>30164</c:v>
                </c:pt>
                <c:pt idx="272">
                  <c:v>30195</c:v>
                </c:pt>
                <c:pt idx="273">
                  <c:v>30225</c:v>
                </c:pt>
                <c:pt idx="274">
                  <c:v>30256</c:v>
                </c:pt>
                <c:pt idx="275">
                  <c:v>30286</c:v>
                </c:pt>
                <c:pt idx="276">
                  <c:v>30317</c:v>
                </c:pt>
                <c:pt idx="277">
                  <c:v>30348</c:v>
                </c:pt>
                <c:pt idx="278">
                  <c:v>30376</c:v>
                </c:pt>
                <c:pt idx="279">
                  <c:v>30407</c:v>
                </c:pt>
                <c:pt idx="280">
                  <c:v>30437</c:v>
                </c:pt>
                <c:pt idx="281">
                  <c:v>30468</c:v>
                </c:pt>
                <c:pt idx="282">
                  <c:v>30498</c:v>
                </c:pt>
                <c:pt idx="283">
                  <c:v>30529</c:v>
                </c:pt>
                <c:pt idx="284">
                  <c:v>30560</c:v>
                </c:pt>
                <c:pt idx="285">
                  <c:v>30590</c:v>
                </c:pt>
                <c:pt idx="286">
                  <c:v>30621</c:v>
                </c:pt>
                <c:pt idx="287">
                  <c:v>30651</c:v>
                </c:pt>
                <c:pt idx="288">
                  <c:v>30682</c:v>
                </c:pt>
                <c:pt idx="289">
                  <c:v>30713</c:v>
                </c:pt>
                <c:pt idx="290">
                  <c:v>30742</c:v>
                </c:pt>
                <c:pt idx="291">
                  <c:v>30773</c:v>
                </c:pt>
                <c:pt idx="292">
                  <c:v>30803</c:v>
                </c:pt>
                <c:pt idx="293">
                  <c:v>30834</c:v>
                </c:pt>
                <c:pt idx="294">
                  <c:v>30864</c:v>
                </c:pt>
                <c:pt idx="295">
                  <c:v>30895</c:v>
                </c:pt>
                <c:pt idx="296">
                  <c:v>30926</c:v>
                </c:pt>
                <c:pt idx="297">
                  <c:v>30956</c:v>
                </c:pt>
                <c:pt idx="298">
                  <c:v>30987</c:v>
                </c:pt>
                <c:pt idx="299">
                  <c:v>31017</c:v>
                </c:pt>
                <c:pt idx="300">
                  <c:v>31048</c:v>
                </c:pt>
                <c:pt idx="301">
                  <c:v>31079</c:v>
                </c:pt>
                <c:pt idx="302">
                  <c:v>31107</c:v>
                </c:pt>
                <c:pt idx="303">
                  <c:v>31138</c:v>
                </c:pt>
                <c:pt idx="304">
                  <c:v>31168</c:v>
                </c:pt>
                <c:pt idx="305">
                  <c:v>31199</c:v>
                </c:pt>
                <c:pt idx="306">
                  <c:v>31229</c:v>
                </c:pt>
                <c:pt idx="307">
                  <c:v>31260</c:v>
                </c:pt>
                <c:pt idx="308">
                  <c:v>31291</c:v>
                </c:pt>
                <c:pt idx="309">
                  <c:v>31321</c:v>
                </c:pt>
                <c:pt idx="310">
                  <c:v>31352</c:v>
                </c:pt>
                <c:pt idx="311">
                  <c:v>31382</c:v>
                </c:pt>
                <c:pt idx="312">
                  <c:v>31413</c:v>
                </c:pt>
                <c:pt idx="313">
                  <c:v>31444</c:v>
                </c:pt>
                <c:pt idx="314">
                  <c:v>31472</c:v>
                </c:pt>
                <c:pt idx="315">
                  <c:v>31503</c:v>
                </c:pt>
                <c:pt idx="316">
                  <c:v>31533</c:v>
                </c:pt>
                <c:pt idx="317">
                  <c:v>31564</c:v>
                </c:pt>
                <c:pt idx="318">
                  <c:v>31594</c:v>
                </c:pt>
                <c:pt idx="319">
                  <c:v>31625</c:v>
                </c:pt>
                <c:pt idx="320">
                  <c:v>31656</c:v>
                </c:pt>
                <c:pt idx="321">
                  <c:v>31686</c:v>
                </c:pt>
                <c:pt idx="322">
                  <c:v>31717</c:v>
                </c:pt>
                <c:pt idx="323">
                  <c:v>31747</c:v>
                </c:pt>
                <c:pt idx="324">
                  <c:v>31778</c:v>
                </c:pt>
                <c:pt idx="325">
                  <c:v>31809</c:v>
                </c:pt>
                <c:pt idx="326">
                  <c:v>31837</c:v>
                </c:pt>
                <c:pt idx="327">
                  <c:v>31868</c:v>
                </c:pt>
                <c:pt idx="328">
                  <c:v>31898</c:v>
                </c:pt>
                <c:pt idx="329">
                  <c:v>31929</c:v>
                </c:pt>
                <c:pt idx="330">
                  <c:v>31959</c:v>
                </c:pt>
                <c:pt idx="331">
                  <c:v>31990</c:v>
                </c:pt>
                <c:pt idx="332">
                  <c:v>32021</c:v>
                </c:pt>
                <c:pt idx="333">
                  <c:v>32051</c:v>
                </c:pt>
                <c:pt idx="334">
                  <c:v>32082</c:v>
                </c:pt>
                <c:pt idx="335">
                  <c:v>32112</c:v>
                </c:pt>
                <c:pt idx="336">
                  <c:v>32143</c:v>
                </c:pt>
                <c:pt idx="337">
                  <c:v>32174</c:v>
                </c:pt>
                <c:pt idx="338">
                  <c:v>32203</c:v>
                </c:pt>
                <c:pt idx="339">
                  <c:v>32234</c:v>
                </c:pt>
                <c:pt idx="340">
                  <c:v>32264</c:v>
                </c:pt>
                <c:pt idx="341">
                  <c:v>32295</c:v>
                </c:pt>
                <c:pt idx="342">
                  <c:v>32325</c:v>
                </c:pt>
                <c:pt idx="343">
                  <c:v>32356</c:v>
                </c:pt>
                <c:pt idx="344">
                  <c:v>32387</c:v>
                </c:pt>
                <c:pt idx="345">
                  <c:v>32417</c:v>
                </c:pt>
                <c:pt idx="346">
                  <c:v>32448</c:v>
                </c:pt>
                <c:pt idx="347">
                  <c:v>32478</c:v>
                </c:pt>
                <c:pt idx="348">
                  <c:v>32509</c:v>
                </c:pt>
                <c:pt idx="349">
                  <c:v>32540</c:v>
                </c:pt>
                <c:pt idx="350">
                  <c:v>32568</c:v>
                </c:pt>
                <c:pt idx="351">
                  <c:v>32599</c:v>
                </c:pt>
                <c:pt idx="352">
                  <c:v>32629</c:v>
                </c:pt>
                <c:pt idx="353">
                  <c:v>32660</c:v>
                </c:pt>
                <c:pt idx="354">
                  <c:v>32690</c:v>
                </c:pt>
                <c:pt idx="355">
                  <c:v>32721</c:v>
                </c:pt>
                <c:pt idx="356">
                  <c:v>32752</c:v>
                </c:pt>
                <c:pt idx="357">
                  <c:v>32782</c:v>
                </c:pt>
                <c:pt idx="358">
                  <c:v>32813</c:v>
                </c:pt>
                <c:pt idx="359">
                  <c:v>32843</c:v>
                </c:pt>
                <c:pt idx="360">
                  <c:v>32874</c:v>
                </c:pt>
                <c:pt idx="361">
                  <c:v>32905</c:v>
                </c:pt>
                <c:pt idx="362">
                  <c:v>32933</c:v>
                </c:pt>
                <c:pt idx="363">
                  <c:v>32964</c:v>
                </c:pt>
                <c:pt idx="364">
                  <c:v>32994</c:v>
                </c:pt>
                <c:pt idx="365">
                  <c:v>33025</c:v>
                </c:pt>
                <c:pt idx="366">
                  <c:v>33055</c:v>
                </c:pt>
                <c:pt idx="367">
                  <c:v>33086</c:v>
                </c:pt>
                <c:pt idx="368">
                  <c:v>33117</c:v>
                </c:pt>
                <c:pt idx="369">
                  <c:v>33147</c:v>
                </c:pt>
                <c:pt idx="370">
                  <c:v>33178</c:v>
                </c:pt>
                <c:pt idx="371">
                  <c:v>33208</c:v>
                </c:pt>
                <c:pt idx="372">
                  <c:v>33239</c:v>
                </c:pt>
                <c:pt idx="373">
                  <c:v>33270</c:v>
                </c:pt>
                <c:pt idx="374">
                  <c:v>33298</c:v>
                </c:pt>
                <c:pt idx="375">
                  <c:v>33329</c:v>
                </c:pt>
                <c:pt idx="376">
                  <c:v>33359</c:v>
                </c:pt>
                <c:pt idx="377">
                  <c:v>33390</c:v>
                </c:pt>
                <c:pt idx="378">
                  <c:v>33420</c:v>
                </c:pt>
                <c:pt idx="379">
                  <c:v>33451</c:v>
                </c:pt>
                <c:pt idx="380">
                  <c:v>33482</c:v>
                </c:pt>
                <c:pt idx="381">
                  <c:v>33512</c:v>
                </c:pt>
                <c:pt idx="382">
                  <c:v>33543</c:v>
                </c:pt>
                <c:pt idx="383">
                  <c:v>33573</c:v>
                </c:pt>
                <c:pt idx="384">
                  <c:v>33604</c:v>
                </c:pt>
                <c:pt idx="385">
                  <c:v>33635</c:v>
                </c:pt>
                <c:pt idx="386">
                  <c:v>33664</c:v>
                </c:pt>
                <c:pt idx="387">
                  <c:v>33695</c:v>
                </c:pt>
                <c:pt idx="388">
                  <c:v>33725</c:v>
                </c:pt>
                <c:pt idx="389">
                  <c:v>33756</c:v>
                </c:pt>
                <c:pt idx="390">
                  <c:v>33786</c:v>
                </c:pt>
                <c:pt idx="391">
                  <c:v>33817</c:v>
                </c:pt>
                <c:pt idx="392">
                  <c:v>33848</c:v>
                </c:pt>
                <c:pt idx="393">
                  <c:v>33878</c:v>
                </c:pt>
                <c:pt idx="394">
                  <c:v>33909</c:v>
                </c:pt>
                <c:pt idx="395">
                  <c:v>33939</c:v>
                </c:pt>
                <c:pt idx="396">
                  <c:v>33970</c:v>
                </c:pt>
                <c:pt idx="397">
                  <c:v>34001</c:v>
                </c:pt>
                <c:pt idx="398">
                  <c:v>34029</c:v>
                </c:pt>
                <c:pt idx="399">
                  <c:v>34060</c:v>
                </c:pt>
                <c:pt idx="400">
                  <c:v>34090</c:v>
                </c:pt>
                <c:pt idx="401">
                  <c:v>34121</c:v>
                </c:pt>
                <c:pt idx="402">
                  <c:v>34151</c:v>
                </c:pt>
                <c:pt idx="403">
                  <c:v>34182</c:v>
                </c:pt>
                <c:pt idx="404">
                  <c:v>34213</c:v>
                </c:pt>
                <c:pt idx="405">
                  <c:v>34243</c:v>
                </c:pt>
                <c:pt idx="406">
                  <c:v>34274</c:v>
                </c:pt>
                <c:pt idx="407">
                  <c:v>34304</c:v>
                </c:pt>
                <c:pt idx="408">
                  <c:v>34335</c:v>
                </c:pt>
                <c:pt idx="409">
                  <c:v>34366</c:v>
                </c:pt>
                <c:pt idx="410">
                  <c:v>34394</c:v>
                </c:pt>
                <c:pt idx="411">
                  <c:v>34425</c:v>
                </c:pt>
                <c:pt idx="412">
                  <c:v>34455</c:v>
                </c:pt>
                <c:pt idx="413">
                  <c:v>34486</c:v>
                </c:pt>
                <c:pt idx="414">
                  <c:v>34516</c:v>
                </c:pt>
                <c:pt idx="415">
                  <c:v>34547</c:v>
                </c:pt>
                <c:pt idx="416">
                  <c:v>34578</c:v>
                </c:pt>
                <c:pt idx="417">
                  <c:v>34608</c:v>
                </c:pt>
                <c:pt idx="418">
                  <c:v>34639</c:v>
                </c:pt>
                <c:pt idx="419">
                  <c:v>34669</c:v>
                </c:pt>
                <c:pt idx="420">
                  <c:v>34700</c:v>
                </c:pt>
                <c:pt idx="421">
                  <c:v>34731</c:v>
                </c:pt>
                <c:pt idx="422">
                  <c:v>34759</c:v>
                </c:pt>
                <c:pt idx="423">
                  <c:v>34790</c:v>
                </c:pt>
                <c:pt idx="424">
                  <c:v>34820</c:v>
                </c:pt>
                <c:pt idx="425">
                  <c:v>34851</c:v>
                </c:pt>
                <c:pt idx="426">
                  <c:v>34881</c:v>
                </c:pt>
                <c:pt idx="427">
                  <c:v>34912</c:v>
                </c:pt>
                <c:pt idx="428">
                  <c:v>34943</c:v>
                </c:pt>
                <c:pt idx="429">
                  <c:v>34973</c:v>
                </c:pt>
                <c:pt idx="430">
                  <c:v>35004</c:v>
                </c:pt>
                <c:pt idx="431">
                  <c:v>35034</c:v>
                </c:pt>
                <c:pt idx="432">
                  <c:v>35065</c:v>
                </c:pt>
                <c:pt idx="433">
                  <c:v>35096</c:v>
                </c:pt>
                <c:pt idx="434">
                  <c:v>35125</c:v>
                </c:pt>
                <c:pt idx="435">
                  <c:v>35156</c:v>
                </c:pt>
                <c:pt idx="436">
                  <c:v>35186</c:v>
                </c:pt>
                <c:pt idx="437">
                  <c:v>35217</c:v>
                </c:pt>
                <c:pt idx="438">
                  <c:v>35247</c:v>
                </c:pt>
                <c:pt idx="439">
                  <c:v>35278</c:v>
                </c:pt>
                <c:pt idx="440">
                  <c:v>35309</c:v>
                </c:pt>
                <c:pt idx="441">
                  <c:v>35339</c:v>
                </c:pt>
                <c:pt idx="442">
                  <c:v>35370</c:v>
                </c:pt>
                <c:pt idx="443">
                  <c:v>35400</c:v>
                </c:pt>
                <c:pt idx="444">
                  <c:v>35431</c:v>
                </c:pt>
                <c:pt idx="445">
                  <c:v>35462</c:v>
                </c:pt>
                <c:pt idx="446">
                  <c:v>35490</c:v>
                </c:pt>
                <c:pt idx="447">
                  <c:v>35521</c:v>
                </c:pt>
                <c:pt idx="448">
                  <c:v>35551</c:v>
                </c:pt>
                <c:pt idx="449">
                  <c:v>35582</c:v>
                </c:pt>
                <c:pt idx="450">
                  <c:v>35612</c:v>
                </c:pt>
                <c:pt idx="451">
                  <c:v>35643</c:v>
                </c:pt>
                <c:pt idx="452">
                  <c:v>35674</c:v>
                </c:pt>
                <c:pt idx="453">
                  <c:v>35704</c:v>
                </c:pt>
                <c:pt idx="454">
                  <c:v>35735</c:v>
                </c:pt>
                <c:pt idx="455">
                  <c:v>35765</c:v>
                </c:pt>
                <c:pt idx="456">
                  <c:v>35796</c:v>
                </c:pt>
                <c:pt idx="457">
                  <c:v>35827</c:v>
                </c:pt>
                <c:pt idx="458">
                  <c:v>35855</c:v>
                </c:pt>
                <c:pt idx="459">
                  <c:v>35886</c:v>
                </c:pt>
                <c:pt idx="460">
                  <c:v>35916</c:v>
                </c:pt>
                <c:pt idx="461">
                  <c:v>35947</c:v>
                </c:pt>
                <c:pt idx="462">
                  <c:v>35977</c:v>
                </c:pt>
                <c:pt idx="463">
                  <c:v>36008</c:v>
                </c:pt>
                <c:pt idx="464">
                  <c:v>36039</c:v>
                </c:pt>
                <c:pt idx="465">
                  <c:v>36069</c:v>
                </c:pt>
                <c:pt idx="466">
                  <c:v>36100</c:v>
                </c:pt>
                <c:pt idx="467">
                  <c:v>36130</c:v>
                </c:pt>
                <c:pt idx="468">
                  <c:v>36161</c:v>
                </c:pt>
                <c:pt idx="469">
                  <c:v>36192</c:v>
                </c:pt>
                <c:pt idx="470">
                  <c:v>36220</c:v>
                </c:pt>
                <c:pt idx="471">
                  <c:v>36251</c:v>
                </c:pt>
                <c:pt idx="472">
                  <c:v>36281</c:v>
                </c:pt>
                <c:pt idx="473">
                  <c:v>36312</c:v>
                </c:pt>
                <c:pt idx="474">
                  <c:v>36342</c:v>
                </c:pt>
                <c:pt idx="475">
                  <c:v>36373</c:v>
                </c:pt>
                <c:pt idx="476">
                  <c:v>36404</c:v>
                </c:pt>
                <c:pt idx="477">
                  <c:v>36434</c:v>
                </c:pt>
                <c:pt idx="478">
                  <c:v>36465</c:v>
                </c:pt>
                <c:pt idx="479">
                  <c:v>36495</c:v>
                </c:pt>
                <c:pt idx="480">
                  <c:v>36526</c:v>
                </c:pt>
                <c:pt idx="481">
                  <c:v>36557</c:v>
                </c:pt>
                <c:pt idx="482">
                  <c:v>36586</c:v>
                </c:pt>
                <c:pt idx="483">
                  <c:v>36617</c:v>
                </c:pt>
                <c:pt idx="484">
                  <c:v>36647</c:v>
                </c:pt>
                <c:pt idx="485">
                  <c:v>36678</c:v>
                </c:pt>
                <c:pt idx="486">
                  <c:v>36708</c:v>
                </c:pt>
                <c:pt idx="487">
                  <c:v>36739</c:v>
                </c:pt>
                <c:pt idx="488">
                  <c:v>36770</c:v>
                </c:pt>
                <c:pt idx="489">
                  <c:v>36800</c:v>
                </c:pt>
                <c:pt idx="490">
                  <c:v>36831</c:v>
                </c:pt>
                <c:pt idx="491">
                  <c:v>36861</c:v>
                </c:pt>
                <c:pt idx="492">
                  <c:v>36892</c:v>
                </c:pt>
                <c:pt idx="493">
                  <c:v>36923</c:v>
                </c:pt>
                <c:pt idx="494">
                  <c:v>36951</c:v>
                </c:pt>
                <c:pt idx="495">
                  <c:v>36982</c:v>
                </c:pt>
                <c:pt idx="496">
                  <c:v>37012</c:v>
                </c:pt>
                <c:pt idx="497">
                  <c:v>37043</c:v>
                </c:pt>
                <c:pt idx="498">
                  <c:v>37073</c:v>
                </c:pt>
                <c:pt idx="499">
                  <c:v>37104</c:v>
                </c:pt>
                <c:pt idx="500">
                  <c:v>37135</c:v>
                </c:pt>
                <c:pt idx="501">
                  <c:v>37165</c:v>
                </c:pt>
                <c:pt idx="502">
                  <c:v>37196</c:v>
                </c:pt>
                <c:pt idx="503">
                  <c:v>37226</c:v>
                </c:pt>
                <c:pt idx="504">
                  <c:v>37257</c:v>
                </c:pt>
                <c:pt idx="505">
                  <c:v>37288</c:v>
                </c:pt>
                <c:pt idx="506">
                  <c:v>37316</c:v>
                </c:pt>
                <c:pt idx="507">
                  <c:v>37347</c:v>
                </c:pt>
                <c:pt idx="508">
                  <c:v>37377</c:v>
                </c:pt>
                <c:pt idx="509">
                  <c:v>37408</c:v>
                </c:pt>
                <c:pt idx="510">
                  <c:v>37438</c:v>
                </c:pt>
                <c:pt idx="511">
                  <c:v>37469</c:v>
                </c:pt>
                <c:pt idx="512">
                  <c:v>37500</c:v>
                </c:pt>
                <c:pt idx="513">
                  <c:v>37530</c:v>
                </c:pt>
                <c:pt idx="514">
                  <c:v>37561</c:v>
                </c:pt>
                <c:pt idx="515">
                  <c:v>37591</c:v>
                </c:pt>
                <c:pt idx="516">
                  <c:v>37622</c:v>
                </c:pt>
                <c:pt idx="517">
                  <c:v>37653</c:v>
                </c:pt>
                <c:pt idx="518">
                  <c:v>37681</c:v>
                </c:pt>
                <c:pt idx="519">
                  <c:v>37712</c:v>
                </c:pt>
                <c:pt idx="520">
                  <c:v>37742</c:v>
                </c:pt>
                <c:pt idx="521">
                  <c:v>37773</c:v>
                </c:pt>
                <c:pt idx="522">
                  <c:v>37803</c:v>
                </c:pt>
                <c:pt idx="523">
                  <c:v>37834</c:v>
                </c:pt>
                <c:pt idx="524">
                  <c:v>37865</c:v>
                </c:pt>
                <c:pt idx="525">
                  <c:v>37895</c:v>
                </c:pt>
                <c:pt idx="526">
                  <c:v>37926</c:v>
                </c:pt>
                <c:pt idx="527">
                  <c:v>37956</c:v>
                </c:pt>
                <c:pt idx="528">
                  <c:v>37987</c:v>
                </c:pt>
                <c:pt idx="529">
                  <c:v>38018</c:v>
                </c:pt>
                <c:pt idx="530">
                  <c:v>38047</c:v>
                </c:pt>
                <c:pt idx="531">
                  <c:v>38078</c:v>
                </c:pt>
                <c:pt idx="532">
                  <c:v>38108</c:v>
                </c:pt>
                <c:pt idx="533">
                  <c:v>38139</c:v>
                </c:pt>
                <c:pt idx="534">
                  <c:v>38169</c:v>
                </c:pt>
                <c:pt idx="535">
                  <c:v>38200</c:v>
                </c:pt>
                <c:pt idx="536">
                  <c:v>38231</c:v>
                </c:pt>
                <c:pt idx="537">
                  <c:v>38261</c:v>
                </c:pt>
                <c:pt idx="538">
                  <c:v>38292</c:v>
                </c:pt>
                <c:pt idx="539">
                  <c:v>38322</c:v>
                </c:pt>
                <c:pt idx="540">
                  <c:v>38353</c:v>
                </c:pt>
                <c:pt idx="541">
                  <c:v>38384</c:v>
                </c:pt>
                <c:pt idx="542">
                  <c:v>38412</c:v>
                </c:pt>
                <c:pt idx="543">
                  <c:v>38443</c:v>
                </c:pt>
                <c:pt idx="544">
                  <c:v>38473</c:v>
                </c:pt>
                <c:pt idx="545">
                  <c:v>38504</c:v>
                </c:pt>
                <c:pt idx="546">
                  <c:v>38534</c:v>
                </c:pt>
                <c:pt idx="547">
                  <c:v>38565</c:v>
                </c:pt>
                <c:pt idx="548">
                  <c:v>38596</c:v>
                </c:pt>
                <c:pt idx="549">
                  <c:v>38626</c:v>
                </c:pt>
                <c:pt idx="550">
                  <c:v>38657</c:v>
                </c:pt>
                <c:pt idx="551">
                  <c:v>38687</c:v>
                </c:pt>
                <c:pt idx="552">
                  <c:v>38718</c:v>
                </c:pt>
                <c:pt idx="553">
                  <c:v>38749</c:v>
                </c:pt>
                <c:pt idx="554">
                  <c:v>38777</c:v>
                </c:pt>
                <c:pt idx="555">
                  <c:v>38808</c:v>
                </c:pt>
                <c:pt idx="556">
                  <c:v>38838</c:v>
                </c:pt>
                <c:pt idx="557">
                  <c:v>38869</c:v>
                </c:pt>
                <c:pt idx="558">
                  <c:v>38899</c:v>
                </c:pt>
                <c:pt idx="559">
                  <c:v>38930</c:v>
                </c:pt>
                <c:pt idx="560">
                  <c:v>38961</c:v>
                </c:pt>
                <c:pt idx="561">
                  <c:v>38991</c:v>
                </c:pt>
                <c:pt idx="562">
                  <c:v>39022</c:v>
                </c:pt>
                <c:pt idx="563">
                  <c:v>39052</c:v>
                </c:pt>
                <c:pt idx="564">
                  <c:v>39083</c:v>
                </c:pt>
                <c:pt idx="565">
                  <c:v>39114</c:v>
                </c:pt>
                <c:pt idx="566">
                  <c:v>39142</c:v>
                </c:pt>
                <c:pt idx="567">
                  <c:v>39173</c:v>
                </c:pt>
                <c:pt idx="568">
                  <c:v>39203</c:v>
                </c:pt>
                <c:pt idx="569">
                  <c:v>39234</c:v>
                </c:pt>
                <c:pt idx="570">
                  <c:v>39264</c:v>
                </c:pt>
                <c:pt idx="571">
                  <c:v>39295</c:v>
                </c:pt>
                <c:pt idx="572">
                  <c:v>39326</c:v>
                </c:pt>
                <c:pt idx="573">
                  <c:v>39356</c:v>
                </c:pt>
                <c:pt idx="574">
                  <c:v>39387</c:v>
                </c:pt>
                <c:pt idx="575">
                  <c:v>39417</c:v>
                </c:pt>
                <c:pt idx="576">
                  <c:v>39448</c:v>
                </c:pt>
                <c:pt idx="577">
                  <c:v>39479</c:v>
                </c:pt>
                <c:pt idx="578">
                  <c:v>39508</c:v>
                </c:pt>
                <c:pt idx="579">
                  <c:v>39539</c:v>
                </c:pt>
                <c:pt idx="580">
                  <c:v>39569</c:v>
                </c:pt>
                <c:pt idx="581">
                  <c:v>39600</c:v>
                </c:pt>
                <c:pt idx="582">
                  <c:v>39630</c:v>
                </c:pt>
                <c:pt idx="583">
                  <c:v>39661</c:v>
                </c:pt>
                <c:pt idx="584">
                  <c:v>39692</c:v>
                </c:pt>
                <c:pt idx="585">
                  <c:v>39722</c:v>
                </c:pt>
                <c:pt idx="586">
                  <c:v>39753</c:v>
                </c:pt>
                <c:pt idx="587">
                  <c:v>39783</c:v>
                </c:pt>
                <c:pt idx="588">
                  <c:v>39814</c:v>
                </c:pt>
                <c:pt idx="589">
                  <c:v>39845</c:v>
                </c:pt>
                <c:pt idx="590">
                  <c:v>39873</c:v>
                </c:pt>
                <c:pt idx="591">
                  <c:v>39904</c:v>
                </c:pt>
                <c:pt idx="592">
                  <c:v>39934</c:v>
                </c:pt>
                <c:pt idx="593">
                  <c:v>39965</c:v>
                </c:pt>
                <c:pt idx="594">
                  <c:v>39995</c:v>
                </c:pt>
                <c:pt idx="595">
                  <c:v>40026</c:v>
                </c:pt>
                <c:pt idx="596">
                  <c:v>40057</c:v>
                </c:pt>
                <c:pt idx="597">
                  <c:v>40087</c:v>
                </c:pt>
                <c:pt idx="598">
                  <c:v>40118</c:v>
                </c:pt>
                <c:pt idx="599">
                  <c:v>40148</c:v>
                </c:pt>
                <c:pt idx="600">
                  <c:v>40179</c:v>
                </c:pt>
                <c:pt idx="601">
                  <c:v>40210</c:v>
                </c:pt>
                <c:pt idx="602">
                  <c:v>40238</c:v>
                </c:pt>
                <c:pt idx="603">
                  <c:v>40269</c:v>
                </c:pt>
                <c:pt idx="604">
                  <c:v>40299</c:v>
                </c:pt>
                <c:pt idx="605">
                  <c:v>40330</c:v>
                </c:pt>
                <c:pt idx="606">
                  <c:v>40360</c:v>
                </c:pt>
                <c:pt idx="607">
                  <c:v>40391</c:v>
                </c:pt>
                <c:pt idx="608">
                  <c:v>40422</c:v>
                </c:pt>
                <c:pt idx="609">
                  <c:v>40452</c:v>
                </c:pt>
                <c:pt idx="610">
                  <c:v>40483</c:v>
                </c:pt>
                <c:pt idx="611">
                  <c:v>40513</c:v>
                </c:pt>
                <c:pt idx="612">
                  <c:v>40544</c:v>
                </c:pt>
                <c:pt idx="613">
                  <c:v>40575</c:v>
                </c:pt>
                <c:pt idx="614">
                  <c:v>40603</c:v>
                </c:pt>
                <c:pt idx="615">
                  <c:v>40634</c:v>
                </c:pt>
                <c:pt idx="616">
                  <c:v>40664</c:v>
                </c:pt>
                <c:pt idx="617">
                  <c:v>40695</c:v>
                </c:pt>
                <c:pt idx="618">
                  <c:v>40725</c:v>
                </c:pt>
                <c:pt idx="619">
                  <c:v>40756</c:v>
                </c:pt>
                <c:pt idx="620">
                  <c:v>40787</c:v>
                </c:pt>
                <c:pt idx="621">
                  <c:v>40817</c:v>
                </c:pt>
                <c:pt idx="622">
                  <c:v>40848</c:v>
                </c:pt>
                <c:pt idx="623">
                  <c:v>40878</c:v>
                </c:pt>
                <c:pt idx="624">
                  <c:v>40909</c:v>
                </c:pt>
                <c:pt idx="625">
                  <c:v>40940</c:v>
                </c:pt>
                <c:pt idx="626">
                  <c:v>40969</c:v>
                </c:pt>
                <c:pt idx="627">
                  <c:v>41000</c:v>
                </c:pt>
                <c:pt idx="628">
                  <c:v>41030</c:v>
                </c:pt>
                <c:pt idx="629">
                  <c:v>41061</c:v>
                </c:pt>
                <c:pt idx="630">
                  <c:v>41091</c:v>
                </c:pt>
                <c:pt idx="631">
                  <c:v>41122</c:v>
                </c:pt>
                <c:pt idx="632">
                  <c:v>41153</c:v>
                </c:pt>
                <c:pt idx="633">
                  <c:v>41183</c:v>
                </c:pt>
                <c:pt idx="634">
                  <c:v>41214</c:v>
                </c:pt>
                <c:pt idx="635">
                  <c:v>41244</c:v>
                </c:pt>
                <c:pt idx="636">
                  <c:v>41275</c:v>
                </c:pt>
                <c:pt idx="637">
                  <c:v>41306</c:v>
                </c:pt>
                <c:pt idx="638">
                  <c:v>41334</c:v>
                </c:pt>
                <c:pt idx="639">
                  <c:v>41365</c:v>
                </c:pt>
                <c:pt idx="640">
                  <c:v>41395</c:v>
                </c:pt>
                <c:pt idx="641">
                  <c:v>41426</c:v>
                </c:pt>
                <c:pt idx="642">
                  <c:v>41456</c:v>
                </c:pt>
                <c:pt idx="643">
                  <c:v>41487</c:v>
                </c:pt>
                <c:pt idx="644">
                  <c:v>41518</c:v>
                </c:pt>
                <c:pt idx="645">
                  <c:v>41548</c:v>
                </c:pt>
                <c:pt idx="646">
                  <c:v>41579</c:v>
                </c:pt>
                <c:pt idx="647">
                  <c:v>41609</c:v>
                </c:pt>
                <c:pt idx="648">
                  <c:v>41640</c:v>
                </c:pt>
                <c:pt idx="649">
                  <c:v>41671</c:v>
                </c:pt>
                <c:pt idx="650">
                  <c:v>41699</c:v>
                </c:pt>
                <c:pt idx="651">
                  <c:v>41730</c:v>
                </c:pt>
                <c:pt idx="652">
                  <c:v>41760</c:v>
                </c:pt>
                <c:pt idx="653">
                  <c:v>41791</c:v>
                </c:pt>
                <c:pt idx="654">
                  <c:v>41821</c:v>
                </c:pt>
                <c:pt idx="655">
                  <c:v>41852</c:v>
                </c:pt>
                <c:pt idx="656">
                  <c:v>41883</c:v>
                </c:pt>
                <c:pt idx="657">
                  <c:v>41913</c:v>
                </c:pt>
                <c:pt idx="658">
                  <c:v>41944</c:v>
                </c:pt>
                <c:pt idx="659">
                  <c:v>41974</c:v>
                </c:pt>
                <c:pt idx="660">
                  <c:v>42005</c:v>
                </c:pt>
                <c:pt idx="661">
                  <c:v>42036</c:v>
                </c:pt>
                <c:pt idx="662">
                  <c:v>42064</c:v>
                </c:pt>
                <c:pt idx="663">
                  <c:v>42095</c:v>
                </c:pt>
                <c:pt idx="664">
                  <c:v>42125</c:v>
                </c:pt>
                <c:pt idx="665">
                  <c:v>42156</c:v>
                </c:pt>
                <c:pt idx="666">
                  <c:v>42186</c:v>
                </c:pt>
                <c:pt idx="667">
                  <c:v>42217</c:v>
                </c:pt>
                <c:pt idx="668">
                  <c:v>42248</c:v>
                </c:pt>
                <c:pt idx="669">
                  <c:v>42278</c:v>
                </c:pt>
                <c:pt idx="670">
                  <c:v>42309</c:v>
                </c:pt>
                <c:pt idx="671">
                  <c:v>42339</c:v>
                </c:pt>
                <c:pt idx="672">
                  <c:v>42370</c:v>
                </c:pt>
                <c:pt idx="673">
                  <c:v>42401</c:v>
                </c:pt>
                <c:pt idx="674">
                  <c:v>42430</c:v>
                </c:pt>
                <c:pt idx="675">
                  <c:v>42461</c:v>
                </c:pt>
                <c:pt idx="676">
                  <c:v>42491</c:v>
                </c:pt>
                <c:pt idx="677">
                  <c:v>42522</c:v>
                </c:pt>
                <c:pt idx="678">
                  <c:v>42552</c:v>
                </c:pt>
                <c:pt idx="679">
                  <c:v>42583</c:v>
                </c:pt>
                <c:pt idx="680">
                  <c:v>42614</c:v>
                </c:pt>
                <c:pt idx="681">
                  <c:v>42644</c:v>
                </c:pt>
                <c:pt idx="682">
                  <c:v>42675</c:v>
                </c:pt>
                <c:pt idx="683">
                  <c:v>42705</c:v>
                </c:pt>
                <c:pt idx="684">
                  <c:v>42736</c:v>
                </c:pt>
                <c:pt idx="685">
                  <c:v>42767</c:v>
                </c:pt>
                <c:pt idx="686">
                  <c:v>42795</c:v>
                </c:pt>
                <c:pt idx="687">
                  <c:v>42826</c:v>
                </c:pt>
                <c:pt idx="688">
                  <c:v>42856</c:v>
                </c:pt>
                <c:pt idx="689">
                  <c:v>42887</c:v>
                </c:pt>
                <c:pt idx="690">
                  <c:v>42917</c:v>
                </c:pt>
                <c:pt idx="691">
                  <c:v>42948</c:v>
                </c:pt>
                <c:pt idx="692">
                  <c:v>42979</c:v>
                </c:pt>
                <c:pt idx="693">
                  <c:v>43009</c:v>
                </c:pt>
                <c:pt idx="694">
                  <c:v>43040</c:v>
                </c:pt>
                <c:pt idx="695">
                  <c:v>43070</c:v>
                </c:pt>
                <c:pt idx="696">
                  <c:v>43101</c:v>
                </c:pt>
                <c:pt idx="697">
                  <c:v>43132</c:v>
                </c:pt>
                <c:pt idx="698">
                  <c:v>43160</c:v>
                </c:pt>
                <c:pt idx="699">
                  <c:v>43191</c:v>
                </c:pt>
                <c:pt idx="700">
                  <c:v>43221</c:v>
                </c:pt>
                <c:pt idx="701">
                  <c:v>43252</c:v>
                </c:pt>
                <c:pt idx="702">
                  <c:v>43282</c:v>
                </c:pt>
                <c:pt idx="703">
                  <c:v>43313</c:v>
                </c:pt>
                <c:pt idx="704">
                  <c:v>43344</c:v>
                </c:pt>
                <c:pt idx="705">
                  <c:v>43374</c:v>
                </c:pt>
                <c:pt idx="706">
                  <c:v>43405</c:v>
                </c:pt>
                <c:pt idx="707">
                  <c:v>43435</c:v>
                </c:pt>
                <c:pt idx="708">
                  <c:v>43466</c:v>
                </c:pt>
                <c:pt idx="709">
                  <c:v>43497</c:v>
                </c:pt>
                <c:pt idx="710">
                  <c:v>43525</c:v>
                </c:pt>
                <c:pt idx="711">
                  <c:v>43556</c:v>
                </c:pt>
                <c:pt idx="712">
                  <c:v>43586</c:v>
                </c:pt>
                <c:pt idx="713">
                  <c:v>43617</c:v>
                </c:pt>
                <c:pt idx="714">
                  <c:v>43647</c:v>
                </c:pt>
                <c:pt idx="715">
                  <c:v>43678</c:v>
                </c:pt>
                <c:pt idx="716">
                  <c:v>43709</c:v>
                </c:pt>
                <c:pt idx="717">
                  <c:v>43739</c:v>
                </c:pt>
                <c:pt idx="718">
                  <c:v>43770</c:v>
                </c:pt>
                <c:pt idx="719">
                  <c:v>43800</c:v>
                </c:pt>
                <c:pt idx="720">
                  <c:v>43831</c:v>
                </c:pt>
                <c:pt idx="721">
                  <c:v>43862</c:v>
                </c:pt>
                <c:pt idx="722">
                  <c:v>43891</c:v>
                </c:pt>
                <c:pt idx="723">
                  <c:v>43922</c:v>
                </c:pt>
                <c:pt idx="724">
                  <c:v>43952</c:v>
                </c:pt>
                <c:pt idx="725">
                  <c:v>43983</c:v>
                </c:pt>
                <c:pt idx="726">
                  <c:v>44013</c:v>
                </c:pt>
                <c:pt idx="727">
                  <c:v>44044</c:v>
                </c:pt>
                <c:pt idx="728">
                  <c:v>44075</c:v>
                </c:pt>
                <c:pt idx="729">
                  <c:v>44105</c:v>
                </c:pt>
                <c:pt idx="730">
                  <c:v>44136</c:v>
                </c:pt>
                <c:pt idx="731">
                  <c:v>44166</c:v>
                </c:pt>
                <c:pt idx="732">
                  <c:v>44197</c:v>
                </c:pt>
                <c:pt idx="733">
                  <c:v>44228</c:v>
                </c:pt>
                <c:pt idx="734">
                  <c:v>44256</c:v>
                </c:pt>
                <c:pt idx="735">
                  <c:v>44287</c:v>
                </c:pt>
              </c:numCache>
            </c:numRef>
          </c:cat>
          <c:val>
            <c:numRef>
              <c:f>Sheet1!$B$4:$B$739</c:f>
              <c:numCache>
                <c:formatCode>#,##0</c:formatCode>
                <c:ptCount val="736"/>
                <c:pt idx="0">
                  <c:v>846</c:v>
                </c:pt>
                <c:pt idx="1">
                  <c:v>868</c:v>
                </c:pt>
                <c:pt idx="2">
                  <c:v>729</c:v>
                </c:pt>
                <c:pt idx="3">
                  <c:v>778</c:v>
                </c:pt>
                <c:pt idx="4">
                  <c:v>758</c:v>
                </c:pt>
                <c:pt idx="5">
                  <c:v>749</c:v>
                </c:pt>
                <c:pt idx="6">
                  <c:v>732</c:v>
                </c:pt>
                <c:pt idx="7">
                  <c:v>732</c:v>
                </c:pt>
                <c:pt idx="8">
                  <c:v>704</c:v>
                </c:pt>
                <c:pt idx="9">
                  <c:v>711</c:v>
                </c:pt>
                <c:pt idx="10">
                  <c:v>707</c:v>
                </c:pt>
                <c:pt idx="11">
                  <c:v>688</c:v>
                </c:pt>
                <c:pt idx="12">
                  <c:v>703</c:v>
                </c:pt>
                <c:pt idx="13">
                  <c:v>673</c:v>
                </c:pt>
                <c:pt idx="14">
                  <c:v>699</c:v>
                </c:pt>
                <c:pt idx="15">
                  <c:v>687</c:v>
                </c:pt>
                <c:pt idx="16">
                  <c:v>706</c:v>
                </c:pt>
                <c:pt idx="17">
                  <c:v>716</c:v>
                </c:pt>
                <c:pt idx="18">
                  <c:v>741</c:v>
                </c:pt>
                <c:pt idx="19">
                  <c:v>747</c:v>
                </c:pt>
                <c:pt idx="20">
                  <c:v>738</c:v>
                </c:pt>
                <c:pt idx="21">
                  <c:v>766</c:v>
                </c:pt>
                <c:pt idx="22">
                  <c:v>768</c:v>
                </c:pt>
                <c:pt idx="23">
                  <c:v>774</c:v>
                </c:pt>
                <c:pt idx="24">
                  <c:v>717</c:v>
                </c:pt>
                <c:pt idx="25">
                  <c:v>741</c:v>
                </c:pt>
                <c:pt idx="26">
                  <c:v>706</c:v>
                </c:pt>
                <c:pt idx="27">
                  <c:v>746</c:v>
                </c:pt>
                <c:pt idx="28">
                  <c:v>710</c:v>
                </c:pt>
                <c:pt idx="29">
                  <c:v>704</c:v>
                </c:pt>
                <c:pt idx="30">
                  <c:v>717</c:v>
                </c:pt>
                <c:pt idx="31">
                  <c:v>725</c:v>
                </c:pt>
                <c:pt idx="32">
                  <c:v>718</c:v>
                </c:pt>
                <c:pt idx="33">
                  <c:v>690</c:v>
                </c:pt>
                <c:pt idx="34">
                  <c:v>700</c:v>
                </c:pt>
                <c:pt idx="35">
                  <c:v>702</c:v>
                </c:pt>
                <c:pt idx="36">
                  <c:v>695</c:v>
                </c:pt>
                <c:pt idx="37">
                  <c:v>699</c:v>
                </c:pt>
                <c:pt idx="38">
                  <c:v>738</c:v>
                </c:pt>
                <c:pt idx="39">
                  <c:v>777</c:v>
                </c:pt>
                <c:pt idx="40">
                  <c:v>740</c:v>
                </c:pt>
                <c:pt idx="41">
                  <c:v>771</c:v>
                </c:pt>
                <c:pt idx="42">
                  <c:v>752</c:v>
                </c:pt>
                <c:pt idx="43">
                  <c:v>756</c:v>
                </c:pt>
                <c:pt idx="44">
                  <c:v>784</c:v>
                </c:pt>
                <c:pt idx="45">
                  <c:v>771</c:v>
                </c:pt>
                <c:pt idx="46">
                  <c:v>735</c:v>
                </c:pt>
                <c:pt idx="47">
                  <c:v>714</c:v>
                </c:pt>
                <c:pt idx="48">
                  <c:v>708</c:v>
                </c:pt>
                <c:pt idx="49">
                  <c:v>820</c:v>
                </c:pt>
                <c:pt idx="50">
                  <c:v>737</c:v>
                </c:pt>
                <c:pt idx="51">
                  <c:v>688</c:v>
                </c:pt>
                <c:pt idx="52">
                  <c:v>727</c:v>
                </c:pt>
                <c:pt idx="53">
                  <c:v>710</c:v>
                </c:pt>
                <c:pt idx="54">
                  <c:v>709</c:v>
                </c:pt>
                <c:pt idx="55">
                  <c:v>714</c:v>
                </c:pt>
                <c:pt idx="56">
                  <c:v>713</c:v>
                </c:pt>
                <c:pt idx="57">
                  <c:v>705</c:v>
                </c:pt>
                <c:pt idx="58">
                  <c:v>731</c:v>
                </c:pt>
                <c:pt idx="59">
                  <c:v>699</c:v>
                </c:pt>
                <c:pt idx="60">
                  <c:v>728</c:v>
                </c:pt>
                <c:pt idx="61">
                  <c:v>687</c:v>
                </c:pt>
                <c:pt idx="62">
                  <c:v>674</c:v>
                </c:pt>
                <c:pt idx="63">
                  <c:v>684</c:v>
                </c:pt>
                <c:pt idx="64">
                  <c:v>707</c:v>
                </c:pt>
                <c:pt idx="65">
                  <c:v>696</c:v>
                </c:pt>
                <c:pt idx="66">
                  <c:v>709</c:v>
                </c:pt>
                <c:pt idx="67">
                  <c:v>724</c:v>
                </c:pt>
                <c:pt idx="68">
                  <c:v>701</c:v>
                </c:pt>
                <c:pt idx="69">
                  <c:v>749</c:v>
                </c:pt>
                <c:pt idx="70">
                  <c:v>737</c:v>
                </c:pt>
                <c:pt idx="71">
                  <c:v>741</c:v>
                </c:pt>
                <c:pt idx="72">
                  <c:v>739</c:v>
                </c:pt>
                <c:pt idx="73">
                  <c:v>631</c:v>
                </c:pt>
                <c:pt idx="74">
                  <c:v>711</c:v>
                </c:pt>
                <c:pt idx="75">
                  <c:v>647</c:v>
                </c:pt>
                <c:pt idx="76">
                  <c:v>589</c:v>
                </c:pt>
                <c:pt idx="77">
                  <c:v>574</c:v>
                </c:pt>
                <c:pt idx="78">
                  <c:v>544</c:v>
                </c:pt>
                <c:pt idx="79">
                  <c:v>505</c:v>
                </c:pt>
                <c:pt idx="80">
                  <c:v>467</c:v>
                </c:pt>
                <c:pt idx="81">
                  <c:v>446</c:v>
                </c:pt>
                <c:pt idx="82">
                  <c:v>442</c:v>
                </c:pt>
                <c:pt idx="83">
                  <c:v>458</c:v>
                </c:pt>
                <c:pt idx="84">
                  <c:v>577</c:v>
                </c:pt>
                <c:pt idx="85">
                  <c:v>564</c:v>
                </c:pt>
                <c:pt idx="86">
                  <c:v>570</c:v>
                </c:pt>
                <c:pt idx="87">
                  <c:v>606</c:v>
                </c:pt>
                <c:pt idx="88">
                  <c:v>636</c:v>
                </c:pt>
                <c:pt idx="89">
                  <c:v>673</c:v>
                </c:pt>
                <c:pt idx="90">
                  <c:v>675</c:v>
                </c:pt>
                <c:pt idx="91">
                  <c:v>697</c:v>
                </c:pt>
                <c:pt idx="92">
                  <c:v>701</c:v>
                </c:pt>
                <c:pt idx="93">
                  <c:v>707</c:v>
                </c:pt>
                <c:pt idx="94">
                  <c:v>695</c:v>
                </c:pt>
                <c:pt idx="95">
                  <c:v>701</c:v>
                </c:pt>
                <c:pt idx="96">
                  <c:v>679</c:v>
                </c:pt>
                <c:pt idx="97">
                  <c:v>711</c:v>
                </c:pt>
                <c:pt idx="98">
                  <c:v>691</c:v>
                </c:pt>
                <c:pt idx="99">
                  <c:v>675</c:v>
                </c:pt>
                <c:pt idx="100">
                  <c:v>665</c:v>
                </c:pt>
                <c:pt idx="101">
                  <c:v>654</c:v>
                </c:pt>
                <c:pt idx="102">
                  <c:v>689</c:v>
                </c:pt>
                <c:pt idx="103">
                  <c:v>700</c:v>
                </c:pt>
                <c:pt idx="104">
                  <c:v>738</c:v>
                </c:pt>
                <c:pt idx="105">
                  <c:v>717</c:v>
                </c:pt>
                <c:pt idx="106">
                  <c:v>729</c:v>
                </c:pt>
                <c:pt idx="107">
                  <c:v>688</c:v>
                </c:pt>
                <c:pt idx="108">
                  <c:v>683</c:v>
                </c:pt>
                <c:pt idx="109">
                  <c:v>707</c:v>
                </c:pt>
                <c:pt idx="110">
                  <c:v>665</c:v>
                </c:pt>
                <c:pt idx="111">
                  <c:v>662</c:v>
                </c:pt>
                <c:pt idx="112">
                  <c:v>634</c:v>
                </c:pt>
                <c:pt idx="113">
                  <c:v>642</c:v>
                </c:pt>
                <c:pt idx="114">
                  <c:v>595</c:v>
                </c:pt>
                <c:pt idx="115">
                  <c:v>591</c:v>
                </c:pt>
                <c:pt idx="116">
                  <c:v>591</c:v>
                </c:pt>
                <c:pt idx="117">
                  <c:v>589</c:v>
                </c:pt>
                <c:pt idx="118">
                  <c:v>585</c:v>
                </c:pt>
                <c:pt idx="119">
                  <c:v>587</c:v>
                </c:pt>
                <c:pt idx="120">
                  <c:v>486</c:v>
                </c:pt>
                <c:pt idx="121">
                  <c:v>558</c:v>
                </c:pt>
                <c:pt idx="122">
                  <c:v>557</c:v>
                </c:pt>
                <c:pt idx="123">
                  <c:v>611</c:v>
                </c:pt>
                <c:pt idx="124">
                  <c:v>602</c:v>
                </c:pt>
                <c:pt idx="125">
                  <c:v>623</c:v>
                </c:pt>
                <c:pt idx="126">
                  <c:v>648</c:v>
                </c:pt>
                <c:pt idx="127">
                  <c:v>684</c:v>
                </c:pt>
                <c:pt idx="128">
                  <c:v>702</c:v>
                </c:pt>
                <c:pt idx="129">
                  <c:v>717</c:v>
                </c:pt>
                <c:pt idx="130">
                  <c:v>710</c:v>
                </c:pt>
                <c:pt idx="131">
                  <c:v>854</c:v>
                </c:pt>
                <c:pt idx="132">
                  <c:v>796</c:v>
                </c:pt>
                <c:pt idx="133">
                  <c:v>776</c:v>
                </c:pt>
                <c:pt idx="134">
                  <c:v>844</c:v>
                </c:pt>
                <c:pt idx="135">
                  <c:v>865</c:v>
                </c:pt>
                <c:pt idx="136">
                  <c:v>939</c:v>
                </c:pt>
                <c:pt idx="137">
                  <c:v>923</c:v>
                </c:pt>
                <c:pt idx="138">
                  <c:v>960</c:v>
                </c:pt>
                <c:pt idx="139">
                  <c:v>911</c:v>
                </c:pt>
                <c:pt idx="140">
                  <c:v>907</c:v>
                </c:pt>
                <c:pt idx="141">
                  <c:v>918</c:v>
                </c:pt>
                <c:pt idx="142">
                  <c:v>969</c:v>
                </c:pt>
                <c:pt idx="143">
                  <c:v>994</c:v>
                </c:pt>
                <c:pt idx="144">
                  <c:v>1115</c:v>
                </c:pt>
                <c:pt idx="145">
                  <c:v>992</c:v>
                </c:pt>
                <c:pt idx="146">
                  <c:v>1000</c:v>
                </c:pt>
                <c:pt idx="147">
                  <c:v>1008</c:v>
                </c:pt>
                <c:pt idx="148">
                  <c:v>961</c:v>
                </c:pt>
                <c:pt idx="149">
                  <c:v>1018</c:v>
                </c:pt>
                <c:pt idx="150">
                  <c:v>1027</c:v>
                </c:pt>
                <c:pt idx="151">
                  <c:v>1074</c:v>
                </c:pt>
                <c:pt idx="152">
                  <c:v>1050</c:v>
                </c:pt>
                <c:pt idx="153">
                  <c:v>1150</c:v>
                </c:pt>
                <c:pt idx="154">
                  <c:v>1033</c:v>
                </c:pt>
                <c:pt idx="155">
                  <c:v>1034</c:v>
                </c:pt>
                <c:pt idx="156">
                  <c:v>1108</c:v>
                </c:pt>
                <c:pt idx="157">
                  <c:v>1074</c:v>
                </c:pt>
                <c:pt idx="158">
                  <c:v>992</c:v>
                </c:pt>
                <c:pt idx="159">
                  <c:v>938</c:v>
                </c:pt>
                <c:pt idx="160">
                  <c:v>957</c:v>
                </c:pt>
                <c:pt idx="161">
                  <c:v>932</c:v>
                </c:pt>
                <c:pt idx="162">
                  <c:v>897</c:v>
                </c:pt>
                <c:pt idx="163">
                  <c:v>825</c:v>
                </c:pt>
                <c:pt idx="164">
                  <c:v>812</c:v>
                </c:pt>
                <c:pt idx="165">
                  <c:v>689</c:v>
                </c:pt>
                <c:pt idx="166">
                  <c:v>691</c:v>
                </c:pt>
                <c:pt idx="167">
                  <c:v>665</c:v>
                </c:pt>
                <c:pt idx="168">
                  <c:v>675</c:v>
                </c:pt>
                <c:pt idx="169">
                  <c:v>727</c:v>
                </c:pt>
                <c:pt idx="170">
                  <c:v>786</c:v>
                </c:pt>
                <c:pt idx="171">
                  <c:v>714</c:v>
                </c:pt>
                <c:pt idx="172">
                  <c:v>667</c:v>
                </c:pt>
                <c:pt idx="173">
                  <c:v>657</c:v>
                </c:pt>
                <c:pt idx="174">
                  <c:v>621</c:v>
                </c:pt>
                <c:pt idx="175">
                  <c:v>614</c:v>
                </c:pt>
                <c:pt idx="176">
                  <c:v>578</c:v>
                </c:pt>
                <c:pt idx="177">
                  <c:v>560</c:v>
                </c:pt>
                <c:pt idx="178">
                  <c:v>543</c:v>
                </c:pt>
                <c:pt idx="179">
                  <c:v>535</c:v>
                </c:pt>
                <c:pt idx="180">
                  <c:v>527</c:v>
                </c:pt>
                <c:pt idx="181">
                  <c:v>528</c:v>
                </c:pt>
                <c:pt idx="182">
                  <c:v>532</c:v>
                </c:pt>
                <c:pt idx="183">
                  <c:v>616</c:v>
                </c:pt>
                <c:pt idx="184">
                  <c:v>657</c:v>
                </c:pt>
                <c:pt idx="185">
                  <c:v>671</c:v>
                </c:pt>
                <c:pt idx="186">
                  <c:v>697</c:v>
                </c:pt>
                <c:pt idx="187">
                  <c:v>726</c:v>
                </c:pt>
                <c:pt idx="188">
                  <c:v>763</c:v>
                </c:pt>
                <c:pt idx="189">
                  <c:v>786</c:v>
                </c:pt>
                <c:pt idx="190">
                  <c:v>805</c:v>
                </c:pt>
                <c:pt idx="191">
                  <c:v>810</c:v>
                </c:pt>
                <c:pt idx="192">
                  <c:v>855</c:v>
                </c:pt>
                <c:pt idx="193">
                  <c:v>865</c:v>
                </c:pt>
                <c:pt idx="194">
                  <c:v>838</c:v>
                </c:pt>
                <c:pt idx="195">
                  <c:v>832</c:v>
                </c:pt>
                <c:pt idx="196">
                  <c:v>830</c:v>
                </c:pt>
                <c:pt idx="197">
                  <c:v>846</c:v>
                </c:pt>
                <c:pt idx="198">
                  <c:v>877</c:v>
                </c:pt>
                <c:pt idx="199">
                  <c:v>878</c:v>
                </c:pt>
                <c:pt idx="200">
                  <c:v>917</c:v>
                </c:pt>
                <c:pt idx="201">
                  <c:v>967</c:v>
                </c:pt>
                <c:pt idx="202">
                  <c:v>1029</c:v>
                </c:pt>
                <c:pt idx="203">
                  <c:v>1028</c:v>
                </c:pt>
                <c:pt idx="204">
                  <c:v>996</c:v>
                </c:pt>
                <c:pt idx="205">
                  <c:v>1091</c:v>
                </c:pt>
                <c:pt idx="206">
                  <c:v>1140</c:v>
                </c:pt>
                <c:pt idx="207">
                  <c:v>1089</c:v>
                </c:pt>
                <c:pt idx="208">
                  <c:v>1107</c:v>
                </c:pt>
                <c:pt idx="209">
                  <c:v>1121</c:v>
                </c:pt>
                <c:pt idx="210">
                  <c:v>1125</c:v>
                </c:pt>
                <c:pt idx="211">
                  <c:v>1156</c:v>
                </c:pt>
                <c:pt idx="212">
                  <c:v>1137</c:v>
                </c:pt>
                <c:pt idx="213">
                  <c:v>1159</c:v>
                </c:pt>
                <c:pt idx="214">
                  <c:v>1176</c:v>
                </c:pt>
                <c:pt idx="215">
                  <c:v>1161</c:v>
                </c:pt>
                <c:pt idx="216">
                  <c:v>1186</c:v>
                </c:pt>
                <c:pt idx="217">
                  <c:v>1112</c:v>
                </c:pt>
                <c:pt idx="218">
                  <c:v>1160</c:v>
                </c:pt>
                <c:pt idx="219">
                  <c:v>1279</c:v>
                </c:pt>
                <c:pt idx="220">
                  <c:v>1178</c:v>
                </c:pt>
                <c:pt idx="221">
                  <c:v>1254</c:v>
                </c:pt>
                <c:pt idx="222">
                  <c:v>1146</c:v>
                </c:pt>
                <c:pt idx="223">
                  <c:v>1113</c:v>
                </c:pt>
                <c:pt idx="224">
                  <c:v>1150</c:v>
                </c:pt>
                <c:pt idx="225">
                  <c:v>1182</c:v>
                </c:pt>
                <c:pt idx="226">
                  <c:v>1176</c:v>
                </c:pt>
                <c:pt idx="227">
                  <c:v>1247</c:v>
                </c:pt>
                <c:pt idx="228">
                  <c:v>959</c:v>
                </c:pt>
                <c:pt idx="229">
                  <c:v>935</c:v>
                </c:pt>
                <c:pt idx="230">
                  <c:v>1139</c:v>
                </c:pt>
                <c:pt idx="231">
                  <c:v>1062</c:v>
                </c:pt>
                <c:pt idx="232">
                  <c:v>1067</c:v>
                </c:pt>
                <c:pt idx="233">
                  <c:v>1041</c:v>
                </c:pt>
                <c:pt idx="234">
                  <c:v>989</c:v>
                </c:pt>
                <c:pt idx="235">
                  <c:v>989</c:v>
                </c:pt>
                <c:pt idx="236">
                  <c:v>965</c:v>
                </c:pt>
                <c:pt idx="237">
                  <c:v>901</c:v>
                </c:pt>
                <c:pt idx="238">
                  <c:v>770</c:v>
                </c:pt>
                <c:pt idx="239">
                  <c:v>777</c:v>
                </c:pt>
                <c:pt idx="240">
                  <c:v>786</c:v>
                </c:pt>
                <c:pt idx="241">
                  <c:v>733</c:v>
                </c:pt>
                <c:pt idx="242">
                  <c:v>576</c:v>
                </c:pt>
                <c:pt idx="243">
                  <c:v>476</c:v>
                </c:pt>
                <c:pt idx="244">
                  <c:v>508</c:v>
                </c:pt>
                <c:pt idx="245">
                  <c:v>650</c:v>
                </c:pt>
                <c:pt idx="246">
                  <c:v>772</c:v>
                </c:pt>
                <c:pt idx="247">
                  <c:v>846</c:v>
                </c:pt>
                <c:pt idx="248">
                  <c:v>881</c:v>
                </c:pt>
                <c:pt idx="249">
                  <c:v>824</c:v>
                </c:pt>
                <c:pt idx="250">
                  <c:v>819</c:v>
                </c:pt>
                <c:pt idx="251">
                  <c:v>745</c:v>
                </c:pt>
                <c:pt idx="252">
                  <c:v>693</c:v>
                </c:pt>
                <c:pt idx="253">
                  <c:v>702</c:v>
                </c:pt>
                <c:pt idx="254">
                  <c:v>690</c:v>
                </c:pt>
                <c:pt idx="255">
                  <c:v>686</c:v>
                </c:pt>
                <c:pt idx="256">
                  <c:v>654</c:v>
                </c:pt>
                <c:pt idx="257">
                  <c:v>565</c:v>
                </c:pt>
                <c:pt idx="258">
                  <c:v>543</c:v>
                </c:pt>
                <c:pt idx="259">
                  <c:v>512</c:v>
                </c:pt>
                <c:pt idx="260">
                  <c:v>461</c:v>
                </c:pt>
                <c:pt idx="261">
                  <c:v>401</c:v>
                </c:pt>
                <c:pt idx="262">
                  <c:v>411</c:v>
                </c:pt>
                <c:pt idx="263">
                  <c:v>458</c:v>
                </c:pt>
                <c:pt idx="264">
                  <c:v>444</c:v>
                </c:pt>
                <c:pt idx="265">
                  <c:v>445</c:v>
                </c:pt>
                <c:pt idx="266">
                  <c:v>473</c:v>
                </c:pt>
                <c:pt idx="267">
                  <c:v>467</c:v>
                </c:pt>
                <c:pt idx="268">
                  <c:v>487</c:v>
                </c:pt>
                <c:pt idx="269">
                  <c:v>506</c:v>
                </c:pt>
                <c:pt idx="270">
                  <c:v>506</c:v>
                </c:pt>
                <c:pt idx="271">
                  <c:v>523</c:v>
                </c:pt>
                <c:pt idx="272">
                  <c:v>584</c:v>
                </c:pt>
                <c:pt idx="273">
                  <c:v>657</c:v>
                </c:pt>
                <c:pt idx="274">
                  <c:v>737</c:v>
                </c:pt>
                <c:pt idx="275">
                  <c:v>755</c:v>
                </c:pt>
                <c:pt idx="276">
                  <c:v>863</c:v>
                </c:pt>
                <c:pt idx="277">
                  <c:v>823</c:v>
                </c:pt>
                <c:pt idx="278">
                  <c:v>854</c:v>
                </c:pt>
                <c:pt idx="279">
                  <c:v>874</c:v>
                </c:pt>
                <c:pt idx="280">
                  <c:v>959</c:v>
                </c:pt>
                <c:pt idx="281">
                  <c:v>1025</c:v>
                </c:pt>
                <c:pt idx="282">
                  <c:v>960</c:v>
                </c:pt>
                <c:pt idx="283">
                  <c:v>923</c:v>
                </c:pt>
                <c:pt idx="284">
                  <c:v>878</c:v>
                </c:pt>
                <c:pt idx="285">
                  <c:v>934</c:v>
                </c:pt>
                <c:pt idx="286">
                  <c:v>942</c:v>
                </c:pt>
                <c:pt idx="287">
                  <c:v>939</c:v>
                </c:pt>
                <c:pt idx="288">
                  <c:v>1003</c:v>
                </c:pt>
                <c:pt idx="289">
                  <c:v>1141</c:v>
                </c:pt>
                <c:pt idx="290">
                  <c:v>971</c:v>
                </c:pt>
                <c:pt idx="291">
                  <c:v>968</c:v>
                </c:pt>
                <c:pt idx="292">
                  <c:v>945</c:v>
                </c:pt>
                <c:pt idx="293">
                  <c:v>931</c:v>
                </c:pt>
                <c:pt idx="294">
                  <c:v>863</c:v>
                </c:pt>
                <c:pt idx="295">
                  <c:v>849</c:v>
                </c:pt>
                <c:pt idx="296">
                  <c:v>874</c:v>
                </c:pt>
                <c:pt idx="297">
                  <c:v>834</c:v>
                </c:pt>
                <c:pt idx="298">
                  <c:v>862</c:v>
                </c:pt>
                <c:pt idx="299">
                  <c:v>878</c:v>
                </c:pt>
                <c:pt idx="300">
                  <c:v>905</c:v>
                </c:pt>
                <c:pt idx="301">
                  <c:v>969</c:v>
                </c:pt>
                <c:pt idx="302">
                  <c:v>997</c:v>
                </c:pt>
                <c:pt idx="303">
                  <c:v>927</c:v>
                </c:pt>
                <c:pt idx="304">
                  <c:v>921</c:v>
                </c:pt>
                <c:pt idx="305">
                  <c:v>945</c:v>
                </c:pt>
                <c:pt idx="306">
                  <c:v>955</c:v>
                </c:pt>
                <c:pt idx="307">
                  <c:v>1001</c:v>
                </c:pt>
                <c:pt idx="308">
                  <c:v>963</c:v>
                </c:pt>
                <c:pt idx="309">
                  <c:v>997</c:v>
                </c:pt>
                <c:pt idx="310">
                  <c:v>950</c:v>
                </c:pt>
                <c:pt idx="311">
                  <c:v>967</c:v>
                </c:pt>
                <c:pt idx="312">
                  <c:v>1064</c:v>
                </c:pt>
                <c:pt idx="313">
                  <c:v>1017</c:v>
                </c:pt>
                <c:pt idx="314">
                  <c:v>1014</c:v>
                </c:pt>
                <c:pt idx="315">
                  <c:v>1127</c:v>
                </c:pt>
                <c:pt idx="316">
                  <c:v>1089</c:v>
                </c:pt>
                <c:pt idx="317">
                  <c:v>1107</c:v>
                </c:pt>
                <c:pt idx="318">
                  <c:v>1102</c:v>
                </c:pt>
                <c:pt idx="319">
                  <c:v>1056</c:v>
                </c:pt>
                <c:pt idx="320">
                  <c:v>1077</c:v>
                </c:pt>
                <c:pt idx="321">
                  <c:v>1050</c:v>
                </c:pt>
                <c:pt idx="322">
                  <c:v>1027</c:v>
                </c:pt>
                <c:pt idx="323">
                  <c:v>1184</c:v>
                </c:pt>
                <c:pt idx="324">
                  <c:v>1088</c:v>
                </c:pt>
                <c:pt idx="325">
                  <c:v>1195</c:v>
                </c:pt>
                <c:pt idx="326">
                  <c:v>1132</c:v>
                </c:pt>
                <c:pt idx="327">
                  <c:v>1057</c:v>
                </c:pt>
                <c:pt idx="328">
                  <c:v>1006</c:v>
                </c:pt>
                <c:pt idx="329">
                  <c:v>1015</c:v>
                </c:pt>
                <c:pt idx="330">
                  <c:v>996</c:v>
                </c:pt>
                <c:pt idx="331">
                  <c:v>1008</c:v>
                </c:pt>
                <c:pt idx="332">
                  <c:v>989</c:v>
                </c:pt>
                <c:pt idx="333">
                  <c:v>960</c:v>
                </c:pt>
                <c:pt idx="334">
                  <c:v>973</c:v>
                </c:pt>
                <c:pt idx="335">
                  <c:v>950</c:v>
                </c:pt>
                <c:pt idx="336">
                  <c:v>899</c:v>
                </c:pt>
                <c:pt idx="337">
                  <c:v>991</c:v>
                </c:pt>
                <c:pt idx="338">
                  <c:v>1039</c:v>
                </c:pt>
                <c:pt idx="339">
                  <c:v>952</c:v>
                </c:pt>
                <c:pt idx="340">
                  <c:v>988</c:v>
                </c:pt>
                <c:pt idx="341">
                  <c:v>1009</c:v>
                </c:pt>
                <c:pt idx="342">
                  <c:v>980</c:v>
                </c:pt>
                <c:pt idx="343">
                  <c:v>1002</c:v>
                </c:pt>
                <c:pt idx="344">
                  <c:v>975</c:v>
                </c:pt>
                <c:pt idx="345">
                  <c:v>1023</c:v>
                </c:pt>
                <c:pt idx="346">
                  <c:v>1018</c:v>
                </c:pt>
                <c:pt idx="347">
                  <c:v>1050</c:v>
                </c:pt>
                <c:pt idx="348">
                  <c:v>1040</c:v>
                </c:pt>
                <c:pt idx="349">
                  <c:v>943</c:v>
                </c:pt>
                <c:pt idx="350">
                  <c:v>860</c:v>
                </c:pt>
                <c:pt idx="351">
                  <c:v>948</c:v>
                </c:pt>
                <c:pt idx="352">
                  <c:v>910</c:v>
                </c:pt>
                <c:pt idx="353">
                  <c:v>882</c:v>
                </c:pt>
                <c:pt idx="354">
                  <c:v>913</c:v>
                </c:pt>
                <c:pt idx="355">
                  <c:v>935</c:v>
                </c:pt>
                <c:pt idx="356">
                  <c:v>948</c:v>
                </c:pt>
                <c:pt idx="357">
                  <c:v>953</c:v>
                </c:pt>
                <c:pt idx="358">
                  <c:v>986</c:v>
                </c:pt>
                <c:pt idx="359">
                  <c:v>983</c:v>
                </c:pt>
                <c:pt idx="360">
                  <c:v>989</c:v>
                </c:pt>
                <c:pt idx="361">
                  <c:v>963</c:v>
                </c:pt>
                <c:pt idx="362">
                  <c:v>912</c:v>
                </c:pt>
                <c:pt idx="363">
                  <c:v>818</c:v>
                </c:pt>
                <c:pt idx="364">
                  <c:v>793</c:v>
                </c:pt>
                <c:pt idx="365">
                  <c:v>795</c:v>
                </c:pt>
                <c:pt idx="366">
                  <c:v>775</c:v>
                </c:pt>
                <c:pt idx="367">
                  <c:v>764</c:v>
                </c:pt>
                <c:pt idx="368">
                  <c:v>721</c:v>
                </c:pt>
                <c:pt idx="369">
                  <c:v>708</c:v>
                </c:pt>
                <c:pt idx="370">
                  <c:v>682</c:v>
                </c:pt>
                <c:pt idx="371">
                  <c:v>655</c:v>
                </c:pt>
                <c:pt idx="372">
                  <c:v>587</c:v>
                </c:pt>
                <c:pt idx="373">
                  <c:v>680</c:v>
                </c:pt>
                <c:pt idx="374">
                  <c:v>694</c:v>
                </c:pt>
                <c:pt idx="375">
                  <c:v>742</c:v>
                </c:pt>
                <c:pt idx="376">
                  <c:v>763</c:v>
                </c:pt>
                <c:pt idx="377">
                  <c:v>763</c:v>
                </c:pt>
                <c:pt idx="378">
                  <c:v>787</c:v>
                </c:pt>
                <c:pt idx="379">
                  <c:v>772</c:v>
                </c:pt>
                <c:pt idx="380">
                  <c:v>788</c:v>
                </c:pt>
                <c:pt idx="381">
                  <c:v>787</c:v>
                </c:pt>
                <c:pt idx="382">
                  <c:v>789</c:v>
                </c:pt>
                <c:pt idx="383">
                  <c:v>860</c:v>
                </c:pt>
                <c:pt idx="384">
                  <c:v>893</c:v>
                </c:pt>
                <c:pt idx="385">
                  <c:v>951</c:v>
                </c:pt>
                <c:pt idx="386">
                  <c:v>897</c:v>
                </c:pt>
                <c:pt idx="387">
                  <c:v>868</c:v>
                </c:pt>
                <c:pt idx="388">
                  <c:v>885</c:v>
                </c:pt>
                <c:pt idx="389">
                  <c:v>888</c:v>
                </c:pt>
                <c:pt idx="390">
                  <c:v>884</c:v>
                </c:pt>
                <c:pt idx="391">
                  <c:v>883</c:v>
                </c:pt>
                <c:pt idx="392">
                  <c:v>914</c:v>
                </c:pt>
                <c:pt idx="393">
                  <c:v>944</c:v>
                </c:pt>
                <c:pt idx="394">
                  <c:v>945</c:v>
                </c:pt>
                <c:pt idx="395">
                  <c:v>1017</c:v>
                </c:pt>
                <c:pt idx="396">
                  <c:v>989</c:v>
                </c:pt>
                <c:pt idx="397">
                  <c:v>953</c:v>
                </c:pt>
                <c:pt idx="398">
                  <c:v>881</c:v>
                </c:pt>
                <c:pt idx="399">
                  <c:v>922</c:v>
                </c:pt>
                <c:pt idx="400">
                  <c:v>911</c:v>
                </c:pt>
                <c:pt idx="401">
                  <c:v>932</c:v>
                </c:pt>
                <c:pt idx="402">
                  <c:v>977</c:v>
                </c:pt>
                <c:pt idx="403">
                  <c:v>1000</c:v>
                </c:pt>
                <c:pt idx="404">
                  <c:v>1028</c:v>
                </c:pt>
                <c:pt idx="405">
                  <c:v>1071</c:v>
                </c:pt>
                <c:pt idx="406">
                  <c:v>1125</c:v>
                </c:pt>
                <c:pt idx="407">
                  <c:v>1161</c:v>
                </c:pt>
                <c:pt idx="408">
                  <c:v>1112</c:v>
                </c:pt>
                <c:pt idx="409">
                  <c:v>1065</c:v>
                </c:pt>
                <c:pt idx="410">
                  <c:v>1078</c:v>
                </c:pt>
                <c:pt idx="411">
                  <c:v>1084</c:v>
                </c:pt>
                <c:pt idx="412">
                  <c:v>1110</c:v>
                </c:pt>
                <c:pt idx="413">
                  <c:v>1067</c:v>
                </c:pt>
                <c:pt idx="414">
                  <c:v>1041</c:v>
                </c:pt>
                <c:pt idx="415">
                  <c:v>1054</c:v>
                </c:pt>
                <c:pt idx="416">
                  <c:v>1056</c:v>
                </c:pt>
                <c:pt idx="417">
                  <c:v>1042</c:v>
                </c:pt>
                <c:pt idx="418">
                  <c:v>1014</c:v>
                </c:pt>
                <c:pt idx="419">
                  <c:v>1086</c:v>
                </c:pt>
                <c:pt idx="420">
                  <c:v>967</c:v>
                </c:pt>
                <c:pt idx="421">
                  <c:v>916</c:v>
                </c:pt>
                <c:pt idx="422">
                  <c:v>914</c:v>
                </c:pt>
                <c:pt idx="423">
                  <c:v>925</c:v>
                </c:pt>
                <c:pt idx="424">
                  <c:v>958</c:v>
                </c:pt>
                <c:pt idx="425">
                  <c:v>982</c:v>
                </c:pt>
                <c:pt idx="426">
                  <c:v>1019</c:v>
                </c:pt>
                <c:pt idx="427">
                  <c:v>1045</c:v>
                </c:pt>
                <c:pt idx="428">
                  <c:v>1079</c:v>
                </c:pt>
                <c:pt idx="429">
                  <c:v>1052</c:v>
                </c:pt>
                <c:pt idx="430">
                  <c:v>1060</c:v>
                </c:pt>
                <c:pt idx="431">
                  <c:v>1091</c:v>
                </c:pt>
                <c:pt idx="432">
                  <c:v>1051</c:v>
                </c:pt>
                <c:pt idx="433">
                  <c:v>1085</c:v>
                </c:pt>
                <c:pt idx="434">
                  <c:v>1108</c:v>
                </c:pt>
                <c:pt idx="435">
                  <c:v>1108</c:v>
                </c:pt>
                <c:pt idx="436">
                  <c:v>1096</c:v>
                </c:pt>
                <c:pt idx="437">
                  <c:v>1089</c:v>
                </c:pt>
                <c:pt idx="438">
                  <c:v>1074</c:v>
                </c:pt>
                <c:pt idx="439">
                  <c:v>1061</c:v>
                </c:pt>
                <c:pt idx="440">
                  <c:v>1037</c:v>
                </c:pt>
                <c:pt idx="441">
                  <c:v>1010</c:v>
                </c:pt>
                <c:pt idx="442">
                  <c:v>1031</c:v>
                </c:pt>
                <c:pt idx="443">
                  <c:v>1015</c:v>
                </c:pt>
                <c:pt idx="444">
                  <c:v>1046</c:v>
                </c:pt>
                <c:pt idx="445">
                  <c:v>1070</c:v>
                </c:pt>
                <c:pt idx="446">
                  <c:v>1031</c:v>
                </c:pt>
                <c:pt idx="447">
                  <c:v>1054</c:v>
                </c:pt>
                <c:pt idx="448">
                  <c:v>1046</c:v>
                </c:pt>
                <c:pt idx="449">
                  <c:v>1057</c:v>
                </c:pt>
                <c:pt idx="450">
                  <c:v>1050</c:v>
                </c:pt>
                <c:pt idx="451">
                  <c:v>1061</c:v>
                </c:pt>
                <c:pt idx="452">
                  <c:v>1091</c:v>
                </c:pt>
                <c:pt idx="453">
                  <c:v>1098</c:v>
                </c:pt>
                <c:pt idx="454">
                  <c:v>1093</c:v>
                </c:pt>
                <c:pt idx="455">
                  <c:v>1080</c:v>
                </c:pt>
                <c:pt idx="456">
                  <c:v>1158</c:v>
                </c:pt>
                <c:pt idx="457">
                  <c:v>1191</c:v>
                </c:pt>
                <c:pt idx="458">
                  <c:v>1162</c:v>
                </c:pt>
                <c:pt idx="459">
                  <c:v>1157</c:v>
                </c:pt>
                <c:pt idx="460">
                  <c:v>1165</c:v>
                </c:pt>
                <c:pt idx="461">
                  <c:v>1148</c:v>
                </c:pt>
                <c:pt idx="462">
                  <c:v>1181</c:v>
                </c:pt>
                <c:pt idx="463">
                  <c:v>1196</c:v>
                </c:pt>
                <c:pt idx="464">
                  <c:v>1187</c:v>
                </c:pt>
                <c:pt idx="465">
                  <c:v>1217</c:v>
                </c:pt>
                <c:pt idx="466">
                  <c:v>1248</c:v>
                </c:pt>
                <c:pt idx="467">
                  <c:v>1317</c:v>
                </c:pt>
                <c:pt idx="468">
                  <c:v>1259</c:v>
                </c:pt>
                <c:pt idx="469">
                  <c:v>1291</c:v>
                </c:pt>
                <c:pt idx="470">
                  <c:v>1239</c:v>
                </c:pt>
                <c:pt idx="471">
                  <c:v>1227</c:v>
                </c:pt>
                <c:pt idx="472">
                  <c:v>1254</c:v>
                </c:pt>
                <c:pt idx="473">
                  <c:v>1276</c:v>
                </c:pt>
                <c:pt idx="474">
                  <c:v>1276</c:v>
                </c:pt>
                <c:pt idx="475">
                  <c:v>1243</c:v>
                </c:pt>
                <c:pt idx="476">
                  <c:v>1198</c:v>
                </c:pt>
                <c:pt idx="477">
                  <c:v>1208</c:v>
                </c:pt>
                <c:pt idx="478">
                  <c:v>1233</c:v>
                </c:pt>
                <c:pt idx="479">
                  <c:v>1257</c:v>
                </c:pt>
                <c:pt idx="480">
                  <c:v>1277</c:v>
                </c:pt>
                <c:pt idx="481">
                  <c:v>1241</c:v>
                </c:pt>
                <c:pt idx="482">
                  <c:v>1253</c:v>
                </c:pt>
                <c:pt idx="483">
                  <c:v>1192</c:v>
                </c:pt>
                <c:pt idx="484">
                  <c:v>1182</c:v>
                </c:pt>
                <c:pt idx="485">
                  <c:v>1156</c:v>
                </c:pt>
                <c:pt idx="486">
                  <c:v>1152</c:v>
                </c:pt>
                <c:pt idx="487">
                  <c:v>1173</c:v>
                </c:pt>
                <c:pt idx="488">
                  <c:v>1189</c:v>
                </c:pt>
                <c:pt idx="489">
                  <c:v>1224</c:v>
                </c:pt>
                <c:pt idx="490">
                  <c:v>1208</c:v>
                </c:pt>
                <c:pt idx="491">
                  <c:v>1180</c:v>
                </c:pt>
                <c:pt idx="492">
                  <c:v>1251</c:v>
                </c:pt>
                <c:pt idx="493">
                  <c:v>1242</c:v>
                </c:pt>
                <c:pt idx="494">
                  <c:v>1232</c:v>
                </c:pt>
                <c:pt idx="495">
                  <c:v>1259</c:v>
                </c:pt>
                <c:pt idx="496">
                  <c:v>1240</c:v>
                </c:pt>
                <c:pt idx="497">
                  <c:v>1252</c:v>
                </c:pt>
                <c:pt idx="498">
                  <c:v>1235</c:v>
                </c:pt>
                <c:pt idx="499">
                  <c:v>1241</c:v>
                </c:pt>
                <c:pt idx="500">
                  <c:v>1192</c:v>
                </c:pt>
                <c:pt idx="501">
                  <c:v>1185</c:v>
                </c:pt>
                <c:pt idx="502">
                  <c:v>1229</c:v>
                </c:pt>
                <c:pt idx="503">
                  <c:v>1251</c:v>
                </c:pt>
                <c:pt idx="504">
                  <c:v>1285</c:v>
                </c:pt>
                <c:pt idx="505">
                  <c:v>1401</c:v>
                </c:pt>
                <c:pt idx="506">
                  <c:v>1289</c:v>
                </c:pt>
                <c:pt idx="507">
                  <c:v>1285</c:v>
                </c:pt>
                <c:pt idx="508">
                  <c:v>1289</c:v>
                </c:pt>
                <c:pt idx="509">
                  <c:v>1314</c:v>
                </c:pt>
                <c:pt idx="510">
                  <c:v>1307</c:v>
                </c:pt>
                <c:pt idx="511">
                  <c:v>1317</c:v>
                </c:pt>
                <c:pt idx="512">
                  <c:v>1366</c:v>
                </c:pt>
                <c:pt idx="513">
                  <c:v>1382</c:v>
                </c:pt>
                <c:pt idx="514">
                  <c:v>1382</c:v>
                </c:pt>
                <c:pt idx="515">
                  <c:v>1409</c:v>
                </c:pt>
                <c:pt idx="516">
                  <c:v>1416</c:v>
                </c:pt>
                <c:pt idx="517">
                  <c:v>1357</c:v>
                </c:pt>
                <c:pt idx="518">
                  <c:v>1359</c:v>
                </c:pt>
                <c:pt idx="519">
                  <c:v>1391</c:v>
                </c:pt>
                <c:pt idx="520">
                  <c:v>1389</c:v>
                </c:pt>
                <c:pt idx="521">
                  <c:v>1461</c:v>
                </c:pt>
                <c:pt idx="522">
                  <c:v>1478</c:v>
                </c:pt>
                <c:pt idx="523">
                  <c:v>1521</c:v>
                </c:pt>
                <c:pt idx="524">
                  <c:v>1533</c:v>
                </c:pt>
                <c:pt idx="525">
                  <c:v>1566</c:v>
                </c:pt>
                <c:pt idx="526">
                  <c:v>1513</c:v>
                </c:pt>
                <c:pt idx="527">
                  <c:v>1549</c:v>
                </c:pt>
                <c:pt idx="528">
                  <c:v>1539</c:v>
                </c:pt>
                <c:pt idx="529">
                  <c:v>1564</c:v>
                </c:pt>
                <c:pt idx="530">
                  <c:v>1648</c:v>
                </c:pt>
                <c:pt idx="531">
                  <c:v>1617</c:v>
                </c:pt>
                <c:pt idx="532">
                  <c:v>1675</c:v>
                </c:pt>
                <c:pt idx="533">
                  <c:v>1615</c:v>
                </c:pt>
                <c:pt idx="534">
                  <c:v>1620</c:v>
                </c:pt>
                <c:pt idx="535">
                  <c:v>1609</c:v>
                </c:pt>
                <c:pt idx="536">
                  <c:v>1586</c:v>
                </c:pt>
                <c:pt idx="537">
                  <c:v>1593</c:v>
                </c:pt>
                <c:pt idx="538">
                  <c:v>1572</c:v>
                </c:pt>
                <c:pt idx="539">
                  <c:v>1613</c:v>
                </c:pt>
                <c:pt idx="540">
                  <c:v>1654</c:v>
                </c:pt>
                <c:pt idx="541">
                  <c:v>1630</c:v>
                </c:pt>
                <c:pt idx="542">
                  <c:v>1580</c:v>
                </c:pt>
                <c:pt idx="543">
                  <c:v>1654</c:v>
                </c:pt>
                <c:pt idx="544">
                  <c:v>1644</c:v>
                </c:pt>
                <c:pt idx="545">
                  <c:v>1683</c:v>
                </c:pt>
                <c:pt idx="546">
                  <c:v>1722</c:v>
                </c:pt>
                <c:pt idx="547">
                  <c:v>1716</c:v>
                </c:pt>
                <c:pt idx="548">
                  <c:v>1798</c:v>
                </c:pt>
                <c:pt idx="549">
                  <c:v>1742</c:v>
                </c:pt>
                <c:pt idx="550">
                  <c:v>1730</c:v>
                </c:pt>
                <c:pt idx="551">
                  <c:v>1661</c:v>
                </c:pt>
                <c:pt idx="552">
                  <c:v>1689</c:v>
                </c:pt>
                <c:pt idx="553">
                  <c:v>1643</c:v>
                </c:pt>
                <c:pt idx="554">
                  <c:v>1551</c:v>
                </c:pt>
                <c:pt idx="555">
                  <c:v>1496</c:v>
                </c:pt>
                <c:pt idx="556">
                  <c:v>1450</c:v>
                </c:pt>
                <c:pt idx="557">
                  <c:v>1393</c:v>
                </c:pt>
                <c:pt idx="558">
                  <c:v>1307</c:v>
                </c:pt>
                <c:pt idx="559">
                  <c:v>1282</c:v>
                </c:pt>
                <c:pt idx="560">
                  <c:v>1218</c:v>
                </c:pt>
                <c:pt idx="561">
                  <c:v>1175</c:v>
                </c:pt>
                <c:pt idx="562">
                  <c:v>1163</c:v>
                </c:pt>
                <c:pt idx="563">
                  <c:v>1198</c:v>
                </c:pt>
                <c:pt idx="564">
                  <c:v>1174</c:v>
                </c:pt>
                <c:pt idx="565">
                  <c:v>1136</c:v>
                </c:pt>
                <c:pt idx="566">
                  <c:v>1147</c:v>
                </c:pt>
                <c:pt idx="567">
                  <c:v>1058</c:v>
                </c:pt>
                <c:pt idx="568">
                  <c:v>1042</c:v>
                </c:pt>
                <c:pt idx="569">
                  <c:v>995</c:v>
                </c:pt>
                <c:pt idx="570">
                  <c:v>978</c:v>
                </c:pt>
                <c:pt idx="571">
                  <c:v>916</c:v>
                </c:pt>
                <c:pt idx="572">
                  <c:v>855</c:v>
                </c:pt>
                <c:pt idx="573">
                  <c:v>821</c:v>
                </c:pt>
                <c:pt idx="574">
                  <c:v>795</c:v>
                </c:pt>
                <c:pt idx="575">
                  <c:v>742</c:v>
                </c:pt>
                <c:pt idx="576">
                  <c:v>708</c:v>
                </c:pt>
                <c:pt idx="577">
                  <c:v>664</c:v>
                </c:pt>
                <c:pt idx="578">
                  <c:v>642</c:v>
                </c:pt>
                <c:pt idx="579">
                  <c:v>661</c:v>
                </c:pt>
                <c:pt idx="580">
                  <c:v>633</c:v>
                </c:pt>
                <c:pt idx="581">
                  <c:v>605</c:v>
                </c:pt>
                <c:pt idx="582">
                  <c:v>571</c:v>
                </c:pt>
                <c:pt idx="583">
                  <c:v>543</c:v>
                </c:pt>
                <c:pt idx="584">
                  <c:v>529</c:v>
                </c:pt>
                <c:pt idx="585">
                  <c:v>469</c:v>
                </c:pt>
                <c:pt idx="586">
                  <c:v>420</c:v>
                </c:pt>
                <c:pt idx="587">
                  <c:v>364</c:v>
                </c:pt>
                <c:pt idx="588">
                  <c:v>337</c:v>
                </c:pt>
                <c:pt idx="589">
                  <c:v>377</c:v>
                </c:pt>
                <c:pt idx="590">
                  <c:v>361</c:v>
                </c:pt>
                <c:pt idx="591">
                  <c:v>391</c:v>
                </c:pt>
                <c:pt idx="592">
                  <c:v>431</c:v>
                </c:pt>
                <c:pt idx="593">
                  <c:v>458</c:v>
                </c:pt>
                <c:pt idx="594">
                  <c:v>489</c:v>
                </c:pt>
                <c:pt idx="595">
                  <c:v>491</c:v>
                </c:pt>
                <c:pt idx="596">
                  <c:v>477</c:v>
                </c:pt>
                <c:pt idx="597">
                  <c:v>472</c:v>
                </c:pt>
                <c:pt idx="598">
                  <c:v>483</c:v>
                </c:pt>
                <c:pt idx="599">
                  <c:v>508</c:v>
                </c:pt>
                <c:pt idx="600">
                  <c:v>504</c:v>
                </c:pt>
                <c:pt idx="601">
                  <c:v>510</c:v>
                </c:pt>
                <c:pt idx="602">
                  <c:v>536</c:v>
                </c:pt>
                <c:pt idx="603">
                  <c:v>476</c:v>
                </c:pt>
                <c:pt idx="604">
                  <c:v>435</c:v>
                </c:pt>
                <c:pt idx="605">
                  <c:v>425</c:v>
                </c:pt>
                <c:pt idx="606">
                  <c:v>411</c:v>
                </c:pt>
                <c:pt idx="607">
                  <c:v>402</c:v>
                </c:pt>
                <c:pt idx="608">
                  <c:v>404</c:v>
                </c:pt>
                <c:pt idx="609">
                  <c:v>408</c:v>
                </c:pt>
                <c:pt idx="610">
                  <c:v>418</c:v>
                </c:pt>
                <c:pt idx="611">
                  <c:v>447</c:v>
                </c:pt>
                <c:pt idx="612">
                  <c:v>420</c:v>
                </c:pt>
                <c:pt idx="613">
                  <c:v>379</c:v>
                </c:pt>
                <c:pt idx="614">
                  <c:v>399</c:v>
                </c:pt>
                <c:pt idx="615">
                  <c:v>403</c:v>
                </c:pt>
                <c:pt idx="616">
                  <c:v>411</c:v>
                </c:pt>
                <c:pt idx="617">
                  <c:v>413</c:v>
                </c:pt>
                <c:pt idx="618">
                  <c:v>416</c:v>
                </c:pt>
                <c:pt idx="619">
                  <c:v>428</c:v>
                </c:pt>
                <c:pt idx="620">
                  <c:v>425</c:v>
                </c:pt>
                <c:pt idx="621">
                  <c:v>439</c:v>
                </c:pt>
                <c:pt idx="622">
                  <c:v>449</c:v>
                </c:pt>
                <c:pt idx="623">
                  <c:v>458</c:v>
                </c:pt>
                <c:pt idx="624">
                  <c:v>462</c:v>
                </c:pt>
                <c:pt idx="625">
                  <c:v>493</c:v>
                </c:pt>
                <c:pt idx="626">
                  <c:v>482</c:v>
                </c:pt>
                <c:pt idx="627">
                  <c:v>485</c:v>
                </c:pt>
                <c:pt idx="628">
                  <c:v>494</c:v>
                </c:pt>
                <c:pt idx="629">
                  <c:v>501</c:v>
                </c:pt>
                <c:pt idx="630">
                  <c:v>522</c:v>
                </c:pt>
                <c:pt idx="631">
                  <c:v>517</c:v>
                </c:pt>
                <c:pt idx="632">
                  <c:v>562</c:v>
                </c:pt>
                <c:pt idx="633">
                  <c:v>568</c:v>
                </c:pt>
                <c:pt idx="634">
                  <c:v>568</c:v>
                </c:pt>
                <c:pt idx="635">
                  <c:v>582</c:v>
                </c:pt>
                <c:pt idx="636">
                  <c:v>590</c:v>
                </c:pt>
                <c:pt idx="637">
                  <c:v>612</c:v>
                </c:pt>
                <c:pt idx="638">
                  <c:v>610</c:v>
                </c:pt>
                <c:pt idx="639">
                  <c:v>620</c:v>
                </c:pt>
                <c:pt idx="640">
                  <c:v>623</c:v>
                </c:pt>
                <c:pt idx="641">
                  <c:v>628</c:v>
                </c:pt>
                <c:pt idx="642">
                  <c:v>619</c:v>
                </c:pt>
                <c:pt idx="643">
                  <c:v>635</c:v>
                </c:pt>
                <c:pt idx="644">
                  <c:v>625</c:v>
                </c:pt>
                <c:pt idx="645">
                  <c:v>623</c:v>
                </c:pt>
                <c:pt idx="646">
                  <c:v>642</c:v>
                </c:pt>
                <c:pt idx="647">
                  <c:v>602</c:v>
                </c:pt>
                <c:pt idx="648">
                  <c:v>615</c:v>
                </c:pt>
                <c:pt idx="649">
                  <c:v>609</c:v>
                </c:pt>
                <c:pt idx="650">
                  <c:v>623</c:v>
                </c:pt>
                <c:pt idx="651">
                  <c:v>620</c:v>
                </c:pt>
                <c:pt idx="652">
                  <c:v>627</c:v>
                </c:pt>
                <c:pt idx="653">
                  <c:v>649</c:v>
                </c:pt>
                <c:pt idx="654">
                  <c:v>648</c:v>
                </c:pt>
                <c:pt idx="655">
                  <c:v>650</c:v>
                </c:pt>
                <c:pt idx="656">
                  <c:v>662</c:v>
                </c:pt>
                <c:pt idx="657">
                  <c:v>647</c:v>
                </c:pt>
                <c:pt idx="658">
                  <c:v>658</c:v>
                </c:pt>
                <c:pt idx="659">
                  <c:v>668</c:v>
                </c:pt>
                <c:pt idx="660">
                  <c:v>661</c:v>
                </c:pt>
                <c:pt idx="661">
                  <c:v>627</c:v>
                </c:pt>
                <c:pt idx="662">
                  <c:v>657</c:v>
                </c:pt>
                <c:pt idx="663">
                  <c:v>678</c:v>
                </c:pt>
                <c:pt idx="664">
                  <c:v>697</c:v>
                </c:pt>
                <c:pt idx="665">
                  <c:v>707</c:v>
                </c:pt>
                <c:pt idx="666">
                  <c:v>700</c:v>
                </c:pt>
                <c:pt idx="667">
                  <c:v>720</c:v>
                </c:pt>
                <c:pt idx="668">
                  <c:v>715</c:v>
                </c:pt>
                <c:pt idx="669">
                  <c:v>722</c:v>
                </c:pt>
                <c:pt idx="670">
                  <c:v>729</c:v>
                </c:pt>
                <c:pt idx="671">
                  <c:v>721</c:v>
                </c:pt>
                <c:pt idx="672">
                  <c:v>723</c:v>
                </c:pt>
                <c:pt idx="673">
                  <c:v>725</c:v>
                </c:pt>
                <c:pt idx="674">
                  <c:v>733</c:v>
                </c:pt>
                <c:pt idx="675">
                  <c:v>749</c:v>
                </c:pt>
                <c:pt idx="676">
                  <c:v>745</c:v>
                </c:pt>
                <c:pt idx="677">
                  <c:v>747</c:v>
                </c:pt>
                <c:pt idx="678">
                  <c:v>723</c:v>
                </c:pt>
                <c:pt idx="679">
                  <c:v>749</c:v>
                </c:pt>
                <c:pt idx="680">
                  <c:v>753</c:v>
                </c:pt>
                <c:pt idx="681">
                  <c:v>773</c:v>
                </c:pt>
                <c:pt idx="682">
                  <c:v>773</c:v>
                </c:pt>
                <c:pt idx="683">
                  <c:v>813</c:v>
                </c:pt>
                <c:pt idx="684">
                  <c:v>795</c:v>
                </c:pt>
                <c:pt idx="685">
                  <c:v>816</c:v>
                </c:pt>
                <c:pt idx="686">
                  <c:v>827</c:v>
                </c:pt>
                <c:pt idx="687">
                  <c:v>801</c:v>
                </c:pt>
                <c:pt idx="688">
                  <c:v>790</c:v>
                </c:pt>
                <c:pt idx="689">
                  <c:v>817</c:v>
                </c:pt>
                <c:pt idx="690">
                  <c:v>817</c:v>
                </c:pt>
                <c:pt idx="691">
                  <c:v>809</c:v>
                </c:pt>
                <c:pt idx="692">
                  <c:v>830</c:v>
                </c:pt>
                <c:pt idx="693">
                  <c:v>848</c:v>
                </c:pt>
                <c:pt idx="694">
                  <c:v>854</c:v>
                </c:pt>
                <c:pt idx="695">
                  <c:v>870</c:v>
                </c:pt>
                <c:pt idx="696">
                  <c:v>861</c:v>
                </c:pt>
                <c:pt idx="697">
                  <c:v>876</c:v>
                </c:pt>
                <c:pt idx="698">
                  <c:v>857</c:v>
                </c:pt>
                <c:pt idx="699">
                  <c:v>871</c:v>
                </c:pt>
                <c:pt idx="700">
                  <c:v>855</c:v>
                </c:pt>
                <c:pt idx="701">
                  <c:v>861</c:v>
                </c:pt>
                <c:pt idx="702">
                  <c:v>879</c:v>
                </c:pt>
                <c:pt idx="703">
                  <c:v>829</c:v>
                </c:pt>
                <c:pt idx="704">
                  <c:v>858</c:v>
                </c:pt>
                <c:pt idx="705">
                  <c:v>841</c:v>
                </c:pt>
                <c:pt idx="706">
                  <c:v>837</c:v>
                </c:pt>
                <c:pt idx="707">
                  <c:v>819</c:v>
                </c:pt>
                <c:pt idx="708">
                  <c:v>812</c:v>
                </c:pt>
                <c:pt idx="709">
                  <c:v>811</c:v>
                </c:pt>
                <c:pt idx="710">
                  <c:v>824</c:v>
                </c:pt>
                <c:pt idx="711">
                  <c:v>800</c:v>
                </c:pt>
                <c:pt idx="712">
                  <c:v>827</c:v>
                </c:pt>
                <c:pt idx="713">
                  <c:v>843</c:v>
                </c:pt>
                <c:pt idx="714">
                  <c:v>851</c:v>
                </c:pt>
                <c:pt idx="715">
                  <c:v>896</c:v>
                </c:pt>
                <c:pt idx="716">
                  <c:v>900</c:v>
                </c:pt>
                <c:pt idx="717">
                  <c:v>929</c:v>
                </c:pt>
                <c:pt idx="718">
                  <c:v>935</c:v>
                </c:pt>
                <c:pt idx="719">
                  <c:v>940</c:v>
                </c:pt>
                <c:pt idx="720">
                  <c:v>980</c:v>
                </c:pt>
                <c:pt idx="721">
                  <c:v>1009</c:v>
                </c:pt>
                <c:pt idx="722">
                  <c:v>895</c:v>
                </c:pt>
                <c:pt idx="723">
                  <c:v>673</c:v>
                </c:pt>
                <c:pt idx="724">
                  <c:v>753</c:v>
                </c:pt>
                <c:pt idx="725">
                  <c:v>850</c:v>
                </c:pt>
                <c:pt idx="726">
                  <c:v>993</c:v>
                </c:pt>
                <c:pt idx="727">
                  <c:v>1055</c:v>
                </c:pt>
                <c:pt idx="728">
                  <c:v>1121</c:v>
                </c:pt>
                <c:pt idx="729">
                  <c:v>1141</c:v>
                </c:pt>
                <c:pt idx="730">
                  <c:v>1155</c:v>
                </c:pt>
                <c:pt idx="731">
                  <c:v>1233</c:v>
                </c:pt>
                <c:pt idx="732">
                  <c:v>1268</c:v>
                </c:pt>
                <c:pt idx="733">
                  <c:v>1145</c:v>
                </c:pt>
                <c:pt idx="734">
                  <c:v>1194</c:v>
                </c:pt>
                <c:pt idx="735">
                  <c:v>1149</c:v>
                </c:pt>
              </c:numCache>
            </c:numRef>
          </c:val>
          <c:extLst>
            <c:ext xmlns:c16="http://schemas.microsoft.com/office/drawing/2014/chart" uri="{C3380CC4-5D6E-409C-BE32-E72D297353CC}">
              <c16:uniqueId val="{00000000-00E2-7B41-8193-C3A787A176A8}"/>
            </c:ext>
          </c:extLst>
        </c:ser>
        <c:ser>
          <c:idx val="1"/>
          <c:order val="1"/>
          <c:tx>
            <c:strRef>
              <c:f>Sheet1!$C$3</c:f>
              <c:strCache>
                <c:ptCount val="1"/>
                <c:pt idx="0">
                  <c:v>2+ Unit Structures</c:v>
                </c:pt>
              </c:strCache>
            </c:strRef>
          </c:tx>
          <c:spPr>
            <a:solidFill>
              <a:srgbClr val="00B0F0"/>
            </a:solidFill>
            <a:ln>
              <a:noFill/>
            </a:ln>
            <a:effectLst/>
          </c:spPr>
          <c:invertIfNegative val="0"/>
          <c:cat>
            <c:numRef>
              <c:f>Sheet1!$A$4:$A$739</c:f>
              <c:numCache>
                <c:formatCode>mmm\-yy</c:formatCode>
                <c:ptCount val="736"/>
                <c:pt idx="0">
                  <c:v>21916</c:v>
                </c:pt>
                <c:pt idx="1">
                  <c:v>21947</c:v>
                </c:pt>
                <c:pt idx="2">
                  <c:v>21976</c:v>
                </c:pt>
                <c:pt idx="3">
                  <c:v>22007</c:v>
                </c:pt>
                <c:pt idx="4">
                  <c:v>22037</c:v>
                </c:pt>
                <c:pt idx="5">
                  <c:v>22068</c:v>
                </c:pt>
                <c:pt idx="6">
                  <c:v>22098</c:v>
                </c:pt>
                <c:pt idx="7">
                  <c:v>22129</c:v>
                </c:pt>
                <c:pt idx="8">
                  <c:v>22160</c:v>
                </c:pt>
                <c:pt idx="9">
                  <c:v>22190</c:v>
                </c:pt>
                <c:pt idx="10">
                  <c:v>22221</c:v>
                </c:pt>
                <c:pt idx="11">
                  <c:v>22251</c:v>
                </c:pt>
                <c:pt idx="12">
                  <c:v>22282</c:v>
                </c:pt>
                <c:pt idx="13">
                  <c:v>22313</c:v>
                </c:pt>
                <c:pt idx="14">
                  <c:v>22341</c:v>
                </c:pt>
                <c:pt idx="15">
                  <c:v>22372</c:v>
                </c:pt>
                <c:pt idx="16">
                  <c:v>22402</c:v>
                </c:pt>
                <c:pt idx="17">
                  <c:v>22433</c:v>
                </c:pt>
                <c:pt idx="18">
                  <c:v>22463</c:v>
                </c:pt>
                <c:pt idx="19">
                  <c:v>22494</c:v>
                </c:pt>
                <c:pt idx="20">
                  <c:v>22525</c:v>
                </c:pt>
                <c:pt idx="21">
                  <c:v>22555</c:v>
                </c:pt>
                <c:pt idx="22">
                  <c:v>22586</c:v>
                </c:pt>
                <c:pt idx="23">
                  <c:v>22616</c:v>
                </c:pt>
                <c:pt idx="24">
                  <c:v>22647</c:v>
                </c:pt>
                <c:pt idx="25">
                  <c:v>22678</c:v>
                </c:pt>
                <c:pt idx="26">
                  <c:v>22706</c:v>
                </c:pt>
                <c:pt idx="27">
                  <c:v>22737</c:v>
                </c:pt>
                <c:pt idx="28">
                  <c:v>22767</c:v>
                </c:pt>
                <c:pt idx="29">
                  <c:v>22798</c:v>
                </c:pt>
                <c:pt idx="30">
                  <c:v>22828</c:v>
                </c:pt>
                <c:pt idx="31">
                  <c:v>22859</c:v>
                </c:pt>
                <c:pt idx="32">
                  <c:v>22890</c:v>
                </c:pt>
                <c:pt idx="33">
                  <c:v>22920</c:v>
                </c:pt>
                <c:pt idx="34">
                  <c:v>22951</c:v>
                </c:pt>
                <c:pt idx="35">
                  <c:v>22981</c:v>
                </c:pt>
                <c:pt idx="36">
                  <c:v>23012</c:v>
                </c:pt>
                <c:pt idx="37">
                  <c:v>23043</c:v>
                </c:pt>
                <c:pt idx="38">
                  <c:v>23071</c:v>
                </c:pt>
                <c:pt idx="39">
                  <c:v>23102</c:v>
                </c:pt>
                <c:pt idx="40">
                  <c:v>23132</c:v>
                </c:pt>
                <c:pt idx="41">
                  <c:v>23163</c:v>
                </c:pt>
                <c:pt idx="42">
                  <c:v>23193</c:v>
                </c:pt>
                <c:pt idx="43">
                  <c:v>23224</c:v>
                </c:pt>
                <c:pt idx="44">
                  <c:v>23255</c:v>
                </c:pt>
                <c:pt idx="45">
                  <c:v>23285</c:v>
                </c:pt>
                <c:pt idx="46">
                  <c:v>23316</c:v>
                </c:pt>
                <c:pt idx="47">
                  <c:v>23346</c:v>
                </c:pt>
                <c:pt idx="48">
                  <c:v>23377</c:v>
                </c:pt>
                <c:pt idx="49">
                  <c:v>23408</c:v>
                </c:pt>
                <c:pt idx="50">
                  <c:v>23437</c:v>
                </c:pt>
                <c:pt idx="51">
                  <c:v>23468</c:v>
                </c:pt>
                <c:pt idx="52">
                  <c:v>23498</c:v>
                </c:pt>
                <c:pt idx="53">
                  <c:v>23529</c:v>
                </c:pt>
                <c:pt idx="54">
                  <c:v>23559</c:v>
                </c:pt>
                <c:pt idx="55">
                  <c:v>23590</c:v>
                </c:pt>
                <c:pt idx="56">
                  <c:v>23621</c:v>
                </c:pt>
                <c:pt idx="57">
                  <c:v>23651</c:v>
                </c:pt>
                <c:pt idx="58">
                  <c:v>23682</c:v>
                </c:pt>
                <c:pt idx="59">
                  <c:v>23712</c:v>
                </c:pt>
                <c:pt idx="60">
                  <c:v>23743</c:v>
                </c:pt>
                <c:pt idx="61">
                  <c:v>23774</c:v>
                </c:pt>
                <c:pt idx="62">
                  <c:v>23802</c:v>
                </c:pt>
                <c:pt idx="63">
                  <c:v>23833</c:v>
                </c:pt>
                <c:pt idx="64">
                  <c:v>23863</c:v>
                </c:pt>
                <c:pt idx="65">
                  <c:v>23894</c:v>
                </c:pt>
                <c:pt idx="66">
                  <c:v>23924</c:v>
                </c:pt>
                <c:pt idx="67">
                  <c:v>23955</c:v>
                </c:pt>
                <c:pt idx="68">
                  <c:v>23986</c:v>
                </c:pt>
                <c:pt idx="69">
                  <c:v>24016</c:v>
                </c:pt>
                <c:pt idx="70">
                  <c:v>24047</c:v>
                </c:pt>
                <c:pt idx="71">
                  <c:v>24077</c:v>
                </c:pt>
                <c:pt idx="72">
                  <c:v>24108</c:v>
                </c:pt>
                <c:pt idx="73">
                  <c:v>24139</c:v>
                </c:pt>
                <c:pt idx="74">
                  <c:v>24167</c:v>
                </c:pt>
                <c:pt idx="75">
                  <c:v>24198</c:v>
                </c:pt>
                <c:pt idx="76">
                  <c:v>24228</c:v>
                </c:pt>
                <c:pt idx="77">
                  <c:v>24259</c:v>
                </c:pt>
                <c:pt idx="78">
                  <c:v>24289</c:v>
                </c:pt>
                <c:pt idx="79">
                  <c:v>24320</c:v>
                </c:pt>
                <c:pt idx="80">
                  <c:v>24351</c:v>
                </c:pt>
                <c:pt idx="81">
                  <c:v>24381</c:v>
                </c:pt>
                <c:pt idx="82">
                  <c:v>24412</c:v>
                </c:pt>
                <c:pt idx="83">
                  <c:v>24442</c:v>
                </c:pt>
                <c:pt idx="84">
                  <c:v>24473</c:v>
                </c:pt>
                <c:pt idx="85">
                  <c:v>24504</c:v>
                </c:pt>
                <c:pt idx="86">
                  <c:v>24532</c:v>
                </c:pt>
                <c:pt idx="87">
                  <c:v>24563</c:v>
                </c:pt>
                <c:pt idx="88">
                  <c:v>24593</c:v>
                </c:pt>
                <c:pt idx="89">
                  <c:v>24624</c:v>
                </c:pt>
                <c:pt idx="90">
                  <c:v>24654</c:v>
                </c:pt>
                <c:pt idx="91">
                  <c:v>24685</c:v>
                </c:pt>
                <c:pt idx="92">
                  <c:v>24716</c:v>
                </c:pt>
                <c:pt idx="93">
                  <c:v>24746</c:v>
                </c:pt>
                <c:pt idx="94">
                  <c:v>24777</c:v>
                </c:pt>
                <c:pt idx="95">
                  <c:v>24807</c:v>
                </c:pt>
                <c:pt idx="96">
                  <c:v>24838</c:v>
                </c:pt>
                <c:pt idx="97">
                  <c:v>24869</c:v>
                </c:pt>
                <c:pt idx="98">
                  <c:v>24898</c:v>
                </c:pt>
                <c:pt idx="99">
                  <c:v>24929</c:v>
                </c:pt>
                <c:pt idx="100">
                  <c:v>24959</c:v>
                </c:pt>
                <c:pt idx="101">
                  <c:v>24990</c:v>
                </c:pt>
                <c:pt idx="102">
                  <c:v>25020</c:v>
                </c:pt>
                <c:pt idx="103">
                  <c:v>25051</c:v>
                </c:pt>
                <c:pt idx="104">
                  <c:v>25082</c:v>
                </c:pt>
                <c:pt idx="105">
                  <c:v>25112</c:v>
                </c:pt>
                <c:pt idx="106">
                  <c:v>25143</c:v>
                </c:pt>
                <c:pt idx="107">
                  <c:v>25173</c:v>
                </c:pt>
                <c:pt idx="108">
                  <c:v>25204</c:v>
                </c:pt>
                <c:pt idx="109">
                  <c:v>25235</c:v>
                </c:pt>
                <c:pt idx="110">
                  <c:v>25263</c:v>
                </c:pt>
                <c:pt idx="111">
                  <c:v>25294</c:v>
                </c:pt>
                <c:pt idx="112">
                  <c:v>25324</c:v>
                </c:pt>
                <c:pt idx="113">
                  <c:v>25355</c:v>
                </c:pt>
                <c:pt idx="114">
                  <c:v>25385</c:v>
                </c:pt>
                <c:pt idx="115">
                  <c:v>25416</c:v>
                </c:pt>
                <c:pt idx="116">
                  <c:v>25447</c:v>
                </c:pt>
                <c:pt idx="117">
                  <c:v>25477</c:v>
                </c:pt>
                <c:pt idx="118">
                  <c:v>25508</c:v>
                </c:pt>
                <c:pt idx="119">
                  <c:v>25538</c:v>
                </c:pt>
                <c:pt idx="120">
                  <c:v>25569</c:v>
                </c:pt>
                <c:pt idx="121">
                  <c:v>25600</c:v>
                </c:pt>
                <c:pt idx="122">
                  <c:v>25628</c:v>
                </c:pt>
                <c:pt idx="123">
                  <c:v>25659</c:v>
                </c:pt>
                <c:pt idx="124">
                  <c:v>25689</c:v>
                </c:pt>
                <c:pt idx="125">
                  <c:v>25720</c:v>
                </c:pt>
                <c:pt idx="126">
                  <c:v>25750</c:v>
                </c:pt>
                <c:pt idx="127">
                  <c:v>25781</c:v>
                </c:pt>
                <c:pt idx="128">
                  <c:v>25812</c:v>
                </c:pt>
                <c:pt idx="129">
                  <c:v>25842</c:v>
                </c:pt>
                <c:pt idx="130">
                  <c:v>25873</c:v>
                </c:pt>
                <c:pt idx="131">
                  <c:v>25903</c:v>
                </c:pt>
                <c:pt idx="132">
                  <c:v>25934</c:v>
                </c:pt>
                <c:pt idx="133">
                  <c:v>25965</c:v>
                </c:pt>
                <c:pt idx="134">
                  <c:v>25993</c:v>
                </c:pt>
                <c:pt idx="135">
                  <c:v>26024</c:v>
                </c:pt>
                <c:pt idx="136">
                  <c:v>26054</c:v>
                </c:pt>
                <c:pt idx="137">
                  <c:v>26085</c:v>
                </c:pt>
                <c:pt idx="138">
                  <c:v>26115</c:v>
                </c:pt>
                <c:pt idx="139">
                  <c:v>26146</c:v>
                </c:pt>
                <c:pt idx="140">
                  <c:v>26177</c:v>
                </c:pt>
                <c:pt idx="141">
                  <c:v>26207</c:v>
                </c:pt>
                <c:pt idx="142">
                  <c:v>26238</c:v>
                </c:pt>
                <c:pt idx="143">
                  <c:v>26268</c:v>
                </c:pt>
                <c:pt idx="144">
                  <c:v>26299</c:v>
                </c:pt>
                <c:pt idx="145">
                  <c:v>26330</c:v>
                </c:pt>
                <c:pt idx="146">
                  <c:v>26359</c:v>
                </c:pt>
                <c:pt idx="147">
                  <c:v>26390</c:v>
                </c:pt>
                <c:pt idx="148">
                  <c:v>26420</c:v>
                </c:pt>
                <c:pt idx="149">
                  <c:v>26451</c:v>
                </c:pt>
                <c:pt idx="150">
                  <c:v>26481</c:v>
                </c:pt>
                <c:pt idx="151">
                  <c:v>26512</c:v>
                </c:pt>
                <c:pt idx="152">
                  <c:v>26543</c:v>
                </c:pt>
                <c:pt idx="153">
                  <c:v>26573</c:v>
                </c:pt>
                <c:pt idx="154">
                  <c:v>26604</c:v>
                </c:pt>
                <c:pt idx="155">
                  <c:v>26634</c:v>
                </c:pt>
                <c:pt idx="156">
                  <c:v>26665</c:v>
                </c:pt>
                <c:pt idx="157">
                  <c:v>26696</c:v>
                </c:pt>
                <c:pt idx="158">
                  <c:v>26724</c:v>
                </c:pt>
                <c:pt idx="159">
                  <c:v>26755</c:v>
                </c:pt>
                <c:pt idx="160">
                  <c:v>26785</c:v>
                </c:pt>
                <c:pt idx="161">
                  <c:v>26816</c:v>
                </c:pt>
                <c:pt idx="162">
                  <c:v>26846</c:v>
                </c:pt>
                <c:pt idx="163">
                  <c:v>26877</c:v>
                </c:pt>
                <c:pt idx="164">
                  <c:v>26908</c:v>
                </c:pt>
                <c:pt idx="165">
                  <c:v>26938</c:v>
                </c:pt>
                <c:pt idx="166">
                  <c:v>26969</c:v>
                </c:pt>
                <c:pt idx="167">
                  <c:v>26999</c:v>
                </c:pt>
                <c:pt idx="168">
                  <c:v>27030</c:v>
                </c:pt>
                <c:pt idx="169">
                  <c:v>27061</c:v>
                </c:pt>
                <c:pt idx="170">
                  <c:v>27089</c:v>
                </c:pt>
                <c:pt idx="171">
                  <c:v>27120</c:v>
                </c:pt>
                <c:pt idx="172">
                  <c:v>27150</c:v>
                </c:pt>
                <c:pt idx="173">
                  <c:v>27181</c:v>
                </c:pt>
                <c:pt idx="174">
                  <c:v>27211</c:v>
                </c:pt>
                <c:pt idx="175">
                  <c:v>27242</c:v>
                </c:pt>
                <c:pt idx="176">
                  <c:v>27273</c:v>
                </c:pt>
                <c:pt idx="177">
                  <c:v>27303</c:v>
                </c:pt>
                <c:pt idx="178">
                  <c:v>27334</c:v>
                </c:pt>
                <c:pt idx="179">
                  <c:v>27364</c:v>
                </c:pt>
                <c:pt idx="180">
                  <c:v>27395</c:v>
                </c:pt>
                <c:pt idx="181">
                  <c:v>27426</c:v>
                </c:pt>
                <c:pt idx="182">
                  <c:v>27454</c:v>
                </c:pt>
                <c:pt idx="183">
                  <c:v>27485</c:v>
                </c:pt>
                <c:pt idx="184">
                  <c:v>27515</c:v>
                </c:pt>
                <c:pt idx="185">
                  <c:v>27546</c:v>
                </c:pt>
                <c:pt idx="186">
                  <c:v>27576</c:v>
                </c:pt>
                <c:pt idx="187">
                  <c:v>27607</c:v>
                </c:pt>
                <c:pt idx="188">
                  <c:v>27638</c:v>
                </c:pt>
                <c:pt idx="189">
                  <c:v>27668</c:v>
                </c:pt>
                <c:pt idx="190">
                  <c:v>27699</c:v>
                </c:pt>
                <c:pt idx="191">
                  <c:v>27729</c:v>
                </c:pt>
                <c:pt idx="192">
                  <c:v>27760</c:v>
                </c:pt>
                <c:pt idx="193">
                  <c:v>27791</c:v>
                </c:pt>
                <c:pt idx="194">
                  <c:v>27820</c:v>
                </c:pt>
                <c:pt idx="195">
                  <c:v>27851</c:v>
                </c:pt>
                <c:pt idx="196">
                  <c:v>27881</c:v>
                </c:pt>
                <c:pt idx="197">
                  <c:v>27912</c:v>
                </c:pt>
                <c:pt idx="198">
                  <c:v>27942</c:v>
                </c:pt>
                <c:pt idx="199">
                  <c:v>27973</c:v>
                </c:pt>
                <c:pt idx="200">
                  <c:v>28004</c:v>
                </c:pt>
                <c:pt idx="201">
                  <c:v>28034</c:v>
                </c:pt>
                <c:pt idx="202">
                  <c:v>28065</c:v>
                </c:pt>
                <c:pt idx="203">
                  <c:v>28095</c:v>
                </c:pt>
                <c:pt idx="204">
                  <c:v>28126</c:v>
                </c:pt>
                <c:pt idx="205">
                  <c:v>28157</c:v>
                </c:pt>
                <c:pt idx="206">
                  <c:v>28185</c:v>
                </c:pt>
                <c:pt idx="207">
                  <c:v>28216</c:v>
                </c:pt>
                <c:pt idx="208">
                  <c:v>28246</c:v>
                </c:pt>
                <c:pt idx="209">
                  <c:v>28277</c:v>
                </c:pt>
                <c:pt idx="210">
                  <c:v>28307</c:v>
                </c:pt>
                <c:pt idx="211">
                  <c:v>28338</c:v>
                </c:pt>
                <c:pt idx="212">
                  <c:v>28369</c:v>
                </c:pt>
                <c:pt idx="213">
                  <c:v>28399</c:v>
                </c:pt>
                <c:pt idx="214">
                  <c:v>28430</c:v>
                </c:pt>
                <c:pt idx="215">
                  <c:v>28460</c:v>
                </c:pt>
                <c:pt idx="216">
                  <c:v>28491</c:v>
                </c:pt>
                <c:pt idx="217">
                  <c:v>28522</c:v>
                </c:pt>
                <c:pt idx="218">
                  <c:v>28550</c:v>
                </c:pt>
                <c:pt idx="219">
                  <c:v>28581</c:v>
                </c:pt>
                <c:pt idx="220">
                  <c:v>28611</c:v>
                </c:pt>
                <c:pt idx="221">
                  <c:v>28642</c:v>
                </c:pt>
                <c:pt idx="222">
                  <c:v>28672</c:v>
                </c:pt>
                <c:pt idx="223">
                  <c:v>28703</c:v>
                </c:pt>
                <c:pt idx="224">
                  <c:v>28734</c:v>
                </c:pt>
                <c:pt idx="225">
                  <c:v>28764</c:v>
                </c:pt>
                <c:pt idx="226">
                  <c:v>28795</c:v>
                </c:pt>
                <c:pt idx="227">
                  <c:v>28825</c:v>
                </c:pt>
                <c:pt idx="228">
                  <c:v>28856</c:v>
                </c:pt>
                <c:pt idx="229">
                  <c:v>28887</c:v>
                </c:pt>
                <c:pt idx="230">
                  <c:v>28915</c:v>
                </c:pt>
                <c:pt idx="231">
                  <c:v>28946</c:v>
                </c:pt>
                <c:pt idx="232">
                  <c:v>28976</c:v>
                </c:pt>
                <c:pt idx="233">
                  <c:v>29007</c:v>
                </c:pt>
                <c:pt idx="234">
                  <c:v>29037</c:v>
                </c:pt>
                <c:pt idx="235">
                  <c:v>29068</c:v>
                </c:pt>
                <c:pt idx="236">
                  <c:v>29099</c:v>
                </c:pt>
                <c:pt idx="237">
                  <c:v>29129</c:v>
                </c:pt>
                <c:pt idx="238">
                  <c:v>29160</c:v>
                </c:pt>
                <c:pt idx="239">
                  <c:v>29190</c:v>
                </c:pt>
                <c:pt idx="240">
                  <c:v>29221</c:v>
                </c:pt>
                <c:pt idx="241">
                  <c:v>29252</c:v>
                </c:pt>
                <c:pt idx="242">
                  <c:v>29281</c:v>
                </c:pt>
                <c:pt idx="243">
                  <c:v>29312</c:v>
                </c:pt>
                <c:pt idx="244">
                  <c:v>29342</c:v>
                </c:pt>
                <c:pt idx="245">
                  <c:v>29373</c:v>
                </c:pt>
                <c:pt idx="246">
                  <c:v>29403</c:v>
                </c:pt>
                <c:pt idx="247">
                  <c:v>29434</c:v>
                </c:pt>
                <c:pt idx="248">
                  <c:v>29465</c:v>
                </c:pt>
                <c:pt idx="249">
                  <c:v>29495</c:v>
                </c:pt>
                <c:pt idx="250">
                  <c:v>29526</c:v>
                </c:pt>
                <c:pt idx="251">
                  <c:v>29556</c:v>
                </c:pt>
                <c:pt idx="252">
                  <c:v>29587</c:v>
                </c:pt>
                <c:pt idx="253">
                  <c:v>29618</c:v>
                </c:pt>
                <c:pt idx="254">
                  <c:v>29646</c:v>
                </c:pt>
                <c:pt idx="255">
                  <c:v>29677</c:v>
                </c:pt>
                <c:pt idx="256">
                  <c:v>29707</c:v>
                </c:pt>
                <c:pt idx="257">
                  <c:v>29738</c:v>
                </c:pt>
                <c:pt idx="258">
                  <c:v>29768</c:v>
                </c:pt>
                <c:pt idx="259">
                  <c:v>29799</c:v>
                </c:pt>
                <c:pt idx="260">
                  <c:v>29830</c:v>
                </c:pt>
                <c:pt idx="261">
                  <c:v>29860</c:v>
                </c:pt>
                <c:pt idx="262">
                  <c:v>29891</c:v>
                </c:pt>
                <c:pt idx="263">
                  <c:v>29921</c:v>
                </c:pt>
                <c:pt idx="264">
                  <c:v>29952</c:v>
                </c:pt>
                <c:pt idx="265">
                  <c:v>29983</c:v>
                </c:pt>
                <c:pt idx="266">
                  <c:v>30011</c:v>
                </c:pt>
                <c:pt idx="267">
                  <c:v>30042</c:v>
                </c:pt>
                <c:pt idx="268">
                  <c:v>30072</c:v>
                </c:pt>
                <c:pt idx="269">
                  <c:v>30103</c:v>
                </c:pt>
                <c:pt idx="270">
                  <c:v>30133</c:v>
                </c:pt>
                <c:pt idx="271">
                  <c:v>30164</c:v>
                </c:pt>
                <c:pt idx="272">
                  <c:v>30195</c:v>
                </c:pt>
                <c:pt idx="273">
                  <c:v>30225</c:v>
                </c:pt>
                <c:pt idx="274">
                  <c:v>30256</c:v>
                </c:pt>
                <c:pt idx="275">
                  <c:v>30286</c:v>
                </c:pt>
                <c:pt idx="276">
                  <c:v>30317</c:v>
                </c:pt>
                <c:pt idx="277">
                  <c:v>30348</c:v>
                </c:pt>
                <c:pt idx="278">
                  <c:v>30376</c:v>
                </c:pt>
                <c:pt idx="279">
                  <c:v>30407</c:v>
                </c:pt>
                <c:pt idx="280">
                  <c:v>30437</c:v>
                </c:pt>
                <c:pt idx="281">
                  <c:v>30468</c:v>
                </c:pt>
                <c:pt idx="282">
                  <c:v>30498</c:v>
                </c:pt>
                <c:pt idx="283">
                  <c:v>30529</c:v>
                </c:pt>
                <c:pt idx="284">
                  <c:v>30560</c:v>
                </c:pt>
                <c:pt idx="285">
                  <c:v>30590</c:v>
                </c:pt>
                <c:pt idx="286">
                  <c:v>30621</c:v>
                </c:pt>
                <c:pt idx="287">
                  <c:v>30651</c:v>
                </c:pt>
                <c:pt idx="288">
                  <c:v>30682</c:v>
                </c:pt>
                <c:pt idx="289">
                  <c:v>30713</c:v>
                </c:pt>
                <c:pt idx="290">
                  <c:v>30742</c:v>
                </c:pt>
                <c:pt idx="291">
                  <c:v>30773</c:v>
                </c:pt>
                <c:pt idx="292">
                  <c:v>30803</c:v>
                </c:pt>
                <c:pt idx="293">
                  <c:v>30834</c:v>
                </c:pt>
                <c:pt idx="294">
                  <c:v>30864</c:v>
                </c:pt>
                <c:pt idx="295">
                  <c:v>30895</c:v>
                </c:pt>
                <c:pt idx="296">
                  <c:v>30926</c:v>
                </c:pt>
                <c:pt idx="297">
                  <c:v>30956</c:v>
                </c:pt>
                <c:pt idx="298">
                  <c:v>30987</c:v>
                </c:pt>
                <c:pt idx="299">
                  <c:v>31017</c:v>
                </c:pt>
                <c:pt idx="300">
                  <c:v>31048</c:v>
                </c:pt>
                <c:pt idx="301">
                  <c:v>31079</c:v>
                </c:pt>
                <c:pt idx="302">
                  <c:v>31107</c:v>
                </c:pt>
                <c:pt idx="303">
                  <c:v>31138</c:v>
                </c:pt>
                <c:pt idx="304">
                  <c:v>31168</c:v>
                </c:pt>
                <c:pt idx="305">
                  <c:v>31199</c:v>
                </c:pt>
                <c:pt idx="306">
                  <c:v>31229</c:v>
                </c:pt>
                <c:pt idx="307">
                  <c:v>31260</c:v>
                </c:pt>
                <c:pt idx="308">
                  <c:v>31291</c:v>
                </c:pt>
                <c:pt idx="309">
                  <c:v>31321</c:v>
                </c:pt>
                <c:pt idx="310">
                  <c:v>31352</c:v>
                </c:pt>
                <c:pt idx="311">
                  <c:v>31382</c:v>
                </c:pt>
                <c:pt idx="312">
                  <c:v>31413</c:v>
                </c:pt>
                <c:pt idx="313">
                  <c:v>31444</c:v>
                </c:pt>
                <c:pt idx="314">
                  <c:v>31472</c:v>
                </c:pt>
                <c:pt idx="315">
                  <c:v>31503</c:v>
                </c:pt>
                <c:pt idx="316">
                  <c:v>31533</c:v>
                </c:pt>
                <c:pt idx="317">
                  <c:v>31564</c:v>
                </c:pt>
                <c:pt idx="318">
                  <c:v>31594</c:v>
                </c:pt>
                <c:pt idx="319">
                  <c:v>31625</c:v>
                </c:pt>
                <c:pt idx="320">
                  <c:v>31656</c:v>
                </c:pt>
                <c:pt idx="321">
                  <c:v>31686</c:v>
                </c:pt>
                <c:pt idx="322">
                  <c:v>31717</c:v>
                </c:pt>
                <c:pt idx="323">
                  <c:v>31747</c:v>
                </c:pt>
                <c:pt idx="324">
                  <c:v>31778</c:v>
                </c:pt>
                <c:pt idx="325">
                  <c:v>31809</c:v>
                </c:pt>
                <c:pt idx="326">
                  <c:v>31837</c:v>
                </c:pt>
                <c:pt idx="327">
                  <c:v>31868</c:v>
                </c:pt>
                <c:pt idx="328">
                  <c:v>31898</c:v>
                </c:pt>
                <c:pt idx="329">
                  <c:v>31929</c:v>
                </c:pt>
                <c:pt idx="330">
                  <c:v>31959</c:v>
                </c:pt>
                <c:pt idx="331">
                  <c:v>31990</c:v>
                </c:pt>
                <c:pt idx="332">
                  <c:v>32021</c:v>
                </c:pt>
                <c:pt idx="333">
                  <c:v>32051</c:v>
                </c:pt>
                <c:pt idx="334">
                  <c:v>32082</c:v>
                </c:pt>
                <c:pt idx="335">
                  <c:v>32112</c:v>
                </c:pt>
                <c:pt idx="336">
                  <c:v>32143</c:v>
                </c:pt>
                <c:pt idx="337">
                  <c:v>32174</c:v>
                </c:pt>
                <c:pt idx="338">
                  <c:v>32203</c:v>
                </c:pt>
                <c:pt idx="339">
                  <c:v>32234</c:v>
                </c:pt>
                <c:pt idx="340">
                  <c:v>32264</c:v>
                </c:pt>
                <c:pt idx="341">
                  <c:v>32295</c:v>
                </c:pt>
                <c:pt idx="342">
                  <c:v>32325</c:v>
                </c:pt>
                <c:pt idx="343">
                  <c:v>32356</c:v>
                </c:pt>
                <c:pt idx="344">
                  <c:v>32387</c:v>
                </c:pt>
                <c:pt idx="345">
                  <c:v>32417</c:v>
                </c:pt>
                <c:pt idx="346">
                  <c:v>32448</c:v>
                </c:pt>
                <c:pt idx="347">
                  <c:v>32478</c:v>
                </c:pt>
                <c:pt idx="348">
                  <c:v>32509</c:v>
                </c:pt>
                <c:pt idx="349">
                  <c:v>32540</c:v>
                </c:pt>
                <c:pt idx="350">
                  <c:v>32568</c:v>
                </c:pt>
                <c:pt idx="351">
                  <c:v>32599</c:v>
                </c:pt>
                <c:pt idx="352">
                  <c:v>32629</c:v>
                </c:pt>
                <c:pt idx="353">
                  <c:v>32660</c:v>
                </c:pt>
                <c:pt idx="354">
                  <c:v>32690</c:v>
                </c:pt>
                <c:pt idx="355">
                  <c:v>32721</c:v>
                </c:pt>
                <c:pt idx="356">
                  <c:v>32752</c:v>
                </c:pt>
                <c:pt idx="357">
                  <c:v>32782</c:v>
                </c:pt>
                <c:pt idx="358">
                  <c:v>32813</c:v>
                </c:pt>
                <c:pt idx="359">
                  <c:v>32843</c:v>
                </c:pt>
                <c:pt idx="360">
                  <c:v>32874</c:v>
                </c:pt>
                <c:pt idx="361">
                  <c:v>32905</c:v>
                </c:pt>
                <c:pt idx="362">
                  <c:v>32933</c:v>
                </c:pt>
                <c:pt idx="363">
                  <c:v>32964</c:v>
                </c:pt>
                <c:pt idx="364">
                  <c:v>32994</c:v>
                </c:pt>
                <c:pt idx="365">
                  <c:v>33025</c:v>
                </c:pt>
                <c:pt idx="366">
                  <c:v>33055</c:v>
                </c:pt>
                <c:pt idx="367">
                  <c:v>33086</c:v>
                </c:pt>
                <c:pt idx="368">
                  <c:v>33117</c:v>
                </c:pt>
                <c:pt idx="369">
                  <c:v>33147</c:v>
                </c:pt>
                <c:pt idx="370">
                  <c:v>33178</c:v>
                </c:pt>
                <c:pt idx="371">
                  <c:v>33208</c:v>
                </c:pt>
                <c:pt idx="372">
                  <c:v>33239</c:v>
                </c:pt>
                <c:pt idx="373">
                  <c:v>33270</c:v>
                </c:pt>
                <c:pt idx="374">
                  <c:v>33298</c:v>
                </c:pt>
                <c:pt idx="375">
                  <c:v>33329</c:v>
                </c:pt>
                <c:pt idx="376">
                  <c:v>33359</c:v>
                </c:pt>
                <c:pt idx="377">
                  <c:v>33390</c:v>
                </c:pt>
                <c:pt idx="378">
                  <c:v>33420</c:v>
                </c:pt>
                <c:pt idx="379">
                  <c:v>33451</c:v>
                </c:pt>
                <c:pt idx="380">
                  <c:v>33482</c:v>
                </c:pt>
                <c:pt idx="381">
                  <c:v>33512</c:v>
                </c:pt>
                <c:pt idx="382">
                  <c:v>33543</c:v>
                </c:pt>
                <c:pt idx="383">
                  <c:v>33573</c:v>
                </c:pt>
                <c:pt idx="384">
                  <c:v>33604</c:v>
                </c:pt>
                <c:pt idx="385">
                  <c:v>33635</c:v>
                </c:pt>
                <c:pt idx="386">
                  <c:v>33664</c:v>
                </c:pt>
                <c:pt idx="387">
                  <c:v>33695</c:v>
                </c:pt>
                <c:pt idx="388">
                  <c:v>33725</c:v>
                </c:pt>
                <c:pt idx="389">
                  <c:v>33756</c:v>
                </c:pt>
                <c:pt idx="390">
                  <c:v>33786</c:v>
                </c:pt>
                <c:pt idx="391">
                  <c:v>33817</c:v>
                </c:pt>
                <c:pt idx="392">
                  <c:v>33848</c:v>
                </c:pt>
                <c:pt idx="393">
                  <c:v>33878</c:v>
                </c:pt>
                <c:pt idx="394">
                  <c:v>33909</c:v>
                </c:pt>
                <c:pt idx="395">
                  <c:v>33939</c:v>
                </c:pt>
                <c:pt idx="396">
                  <c:v>33970</c:v>
                </c:pt>
                <c:pt idx="397">
                  <c:v>34001</c:v>
                </c:pt>
                <c:pt idx="398">
                  <c:v>34029</c:v>
                </c:pt>
                <c:pt idx="399">
                  <c:v>34060</c:v>
                </c:pt>
                <c:pt idx="400">
                  <c:v>34090</c:v>
                </c:pt>
                <c:pt idx="401">
                  <c:v>34121</c:v>
                </c:pt>
                <c:pt idx="402">
                  <c:v>34151</c:v>
                </c:pt>
                <c:pt idx="403">
                  <c:v>34182</c:v>
                </c:pt>
                <c:pt idx="404">
                  <c:v>34213</c:v>
                </c:pt>
                <c:pt idx="405">
                  <c:v>34243</c:v>
                </c:pt>
                <c:pt idx="406">
                  <c:v>34274</c:v>
                </c:pt>
                <c:pt idx="407">
                  <c:v>34304</c:v>
                </c:pt>
                <c:pt idx="408">
                  <c:v>34335</c:v>
                </c:pt>
                <c:pt idx="409">
                  <c:v>34366</c:v>
                </c:pt>
                <c:pt idx="410">
                  <c:v>34394</c:v>
                </c:pt>
                <c:pt idx="411">
                  <c:v>34425</c:v>
                </c:pt>
                <c:pt idx="412">
                  <c:v>34455</c:v>
                </c:pt>
                <c:pt idx="413">
                  <c:v>34486</c:v>
                </c:pt>
                <c:pt idx="414">
                  <c:v>34516</c:v>
                </c:pt>
                <c:pt idx="415">
                  <c:v>34547</c:v>
                </c:pt>
                <c:pt idx="416">
                  <c:v>34578</c:v>
                </c:pt>
                <c:pt idx="417">
                  <c:v>34608</c:v>
                </c:pt>
                <c:pt idx="418">
                  <c:v>34639</c:v>
                </c:pt>
                <c:pt idx="419">
                  <c:v>34669</c:v>
                </c:pt>
                <c:pt idx="420">
                  <c:v>34700</c:v>
                </c:pt>
                <c:pt idx="421">
                  <c:v>34731</c:v>
                </c:pt>
                <c:pt idx="422">
                  <c:v>34759</c:v>
                </c:pt>
                <c:pt idx="423">
                  <c:v>34790</c:v>
                </c:pt>
                <c:pt idx="424">
                  <c:v>34820</c:v>
                </c:pt>
                <c:pt idx="425">
                  <c:v>34851</c:v>
                </c:pt>
                <c:pt idx="426">
                  <c:v>34881</c:v>
                </c:pt>
                <c:pt idx="427">
                  <c:v>34912</c:v>
                </c:pt>
                <c:pt idx="428">
                  <c:v>34943</c:v>
                </c:pt>
                <c:pt idx="429">
                  <c:v>34973</c:v>
                </c:pt>
                <c:pt idx="430">
                  <c:v>35004</c:v>
                </c:pt>
                <c:pt idx="431">
                  <c:v>35034</c:v>
                </c:pt>
                <c:pt idx="432">
                  <c:v>35065</c:v>
                </c:pt>
                <c:pt idx="433">
                  <c:v>35096</c:v>
                </c:pt>
                <c:pt idx="434">
                  <c:v>35125</c:v>
                </c:pt>
                <c:pt idx="435">
                  <c:v>35156</c:v>
                </c:pt>
                <c:pt idx="436">
                  <c:v>35186</c:v>
                </c:pt>
                <c:pt idx="437">
                  <c:v>35217</c:v>
                </c:pt>
                <c:pt idx="438">
                  <c:v>35247</c:v>
                </c:pt>
                <c:pt idx="439">
                  <c:v>35278</c:v>
                </c:pt>
                <c:pt idx="440">
                  <c:v>35309</c:v>
                </c:pt>
                <c:pt idx="441">
                  <c:v>35339</c:v>
                </c:pt>
                <c:pt idx="442">
                  <c:v>35370</c:v>
                </c:pt>
                <c:pt idx="443">
                  <c:v>35400</c:v>
                </c:pt>
                <c:pt idx="444">
                  <c:v>35431</c:v>
                </c:pt>
                <c:pt idx="445">
                  <c:v>35462</c:v>
                </c:pt>
                <c:pt idx="446">
                  <c:v>35490</c:v>
                </c:pt>
                <c:pt idx="447">
                  <c:v>35521</c:v>
                </c:pt>
                <c:pt idx="448">
                  <c:v>35551</c:v>
                </c:pt>
                <c:pt idx="449">
                  <c:v>35582</c:v>
                </c:pt>
                <c:pt idx="450">
                  <c:v>35612</c:v>
                </c:pt>
                <c:pt idx="451">
                  <c:v>35643</c:v>
                </c:pt>
                <c:pt idx="452">
                  <c:v>35674</c:v>
                </c:pt>
                <c:pt idx="453">
                  <c:v>35704</c:v>
                </c:pt>
                <c:pt idx="454">
                  <c:v>35735</c:v>
                </c:pt>
                <c:pt idx="455">
                  <c:v>35765</c:v>
                </c:pt>
                <c:pt idx="456">
                  <c:v>35796</c:v>
                </c:pt>
                <c:pt idx="457">
                  <c:v>35827</c:v>
                </c:pt>
                <c:pt idx="458">
                  <c:v>35855</c:v>
                </c:pt>
                <c:pt idx="459">
                  <c:v>35886</c:v>
                </c:pt>
                <c:pt idx="460">
                  <c:v>35916</c:v>
                </c:pt>
                <c:pt idx="461">
                  <c:v>35947</c:v>
                </c:pt>
                <c:pt idx="462">
                  <c:v>35977</c:v>
                </c:pt>
                <c:pt idx="463">
                  <c:v>36008</c:v>
                </c:pt>
                <c:pt idx="464">
                  <c:v>36039</c:v>
                </c:pt>
                <c:pt idx="465">
                  <c:v>36069</c:v>
                </c:pt>
                <c:pt idx="466">
                  <c:v>36100</c:v>
                </c:pt>
                <c:pt idx="467">
                  <c:v>36130</c:v>
                </c:pt>
                <c:pt idx="468">
                  <c:v>36161</c:v>
                </c:pt>
                <c:pt idx="469">
                  <c:v>36192</c:v>
                </c:pt>
                <c:pt idx="470">
                  <c:v>36220</c:v>
                </c:pt>
                <c:pt idx="471">
                  <c:v>36251</c:v>
                </c:pt>
                <c:pt idx="472">
                  <c:v>36281</c:v>
                </c:pt>
                <c:pt idx="473">
                  <c:v>36312</c:v>
                </c:pt>
                <c:pt idx="474">
                  <c:v>36342</c:v>
                </c:pt>
                <c:pt idx="475">
                  <c:v>36373</c:v>
                </c:pt>
                <c:pt idx="476">
                  <c:v>36404</c:v>
                </c:pt>
                <c:pt idx="477">
                  <c:v>36434</c:v>
                </c:pt>
                <c:pt idx="478">
                  <c:v>36465</c:v>
                </c:pt>
                <c:pt idx="479">
                  <c:v>36495</c:v>
                </c:pt>
                <c:pt idx="480">
                  <c:v>36526</c:v>
                </c:pt>
                <c:pt idx="481">
                  <c:v>36557</c:v>
                </c:pt>
                <c:pt idx="482">
                  <c:v>36586</c:v>
                </c:pt>
                <c:pt idx="483">
                  <c:v>36617</c:v>
                </c:pt>
                <c:pt idx="484">
                  <c:v>36647</c:v>
                </c:pt>
                <c:pt idx="485">
                  <c:v>36678</c:v>
                </c:pt>
                <c:pt idx="486">
                  <c:v>36708</c:v>
                </c:pt>
                <c:pt idx="487">
                  <c:v>36739</c:v>
                </c:pt>
                <c:pt idx="488">
                  <c:v>36770</c:v>
                </c:pt>
                <c:pt idx="489">
                  <c:v>36800</c:v>
                </c:pt>
                <c:pt idx="490">
                  <c:v>36831</c:v>
                </c:pt>
                <c:pt idx="491">
                  <c:v>36861</c:v>
                </c:pt>
                <c:pt idx="492">
                  <c:v>36892</c:v>
                </c:pt>
                <c:pt idx="493">
                  <c:v>36923</c:v>
                </c:pt>
                <c:pt idx="494">
                  <c:v>36951</c:v>
                </c:pt>
                <c:pt idx="495">
                  <c:v>36982</c:v>
                </c:pt>
                <c:pt idx="496">
                  <c:v>37012</c:v>
                </c:pt>
                <c:pt idx="497">
                  <c:v>37043</c:v>
                </c:pt>
                <c:pt idx="498">
                  <c:v>37073</c:v>
                </c:pt>
                <c:pt idx="499">
                  <c:v>37104</c:v>
                </c:pt>
                <c:pt idx="500">
                  <c:v>37135</c:v>
                </c:pt>
                <c:pt idx="501">
                  <c:v>37165</c:v>
                </c:pt>
                <c:pt idx="502">
                  <c:v>37196</c:v>
                </c:pt>
                <c:pt idx="503">
                  <c:v>37226</c:v>
                </c:pt>
                <c:pt idx="504">
                  <c:v>37257</c:v>
                </c:pt>
                <c:pt idx="505">
                  <c:v>37288</c:v>
                </c:pt>
                <c:pt idx="506">
                  <c:v>37316</c:v>
                </c:pt>
                <c:pt idx="507">
                  <c:v>37347</c:v>
                </c:pt>
                <c:pt idx="508">
                  <c:v>37377</c:v>
                </c:pt>
                <c:pt idx="509">
                  <c:v>37408</c:v>
                </c:pt>
                <c:pt idx="510">
                  <c:v>37438</c:v>
                </c:pt>
                <c:pt idx="511">
                  <c:v>37469</c:v>
                </c:pt>
                <c:pt idx="512">
                  <c:v>37500</c:v>
                </c:pt>
                <c:pt idx="513">
                  <c:v>37530</c:v>
                </c:pt>
                <c:pt idx="514">
                  <c:v>37561</c:v>
                </c:pt>
                <c:pt idx="515">
                  <c:v>37591</c:v>
                </c:pt>
                <c:pt idx="516">
                  <c:v>37622</c:v>
                </c:pt>
                <c:pt idx="517">
                  <c:v>37653</c:v>
                </c:pt>
                <c:pt idx="518">
                  <c:v>37681</c:v>
                </c:pt>
                <c:pt idx="519">
                  <c:v>37712</c:v>
                </c:pt>
                <c:pt idx="520">
                  <c:v>37742</c:v>
                </c:pt>
                <c:pt idx="521">
                  <c:v>37773</c:v>
                </c:pt>
                <c:pt idx="522">
                  <c:v>37803</c:v>
                </c:pt>
                <c:pt idx="523">
                  <c:v>37834</c:v>
                </c:pt>
                <c:pt idx="524">
                  <c:v>37865</c:v>
                </c:pt>
                <c:pt idx="525">
                  <c:v>37895</c:v>
                </c:pt>
                <c:pt idx="526">
                  <c:v>37926</c:v>
                </c:pt>
                <c:pt idx="527">
                  <c:v>37956</c:v>
                </c:pt>
                <c:pt idx="528">
                  <c:v>37987</c:v>
                </c:pt>
                <c:pt idx="529">
                  <c:v>38018</c:v>
                </c:pt>
                <c:pt idx="530">
                  <c:v>38047</c:v>
                </c:pt>
                <c:pt idx="531">
                  <c:v>38078</c:v>
                </c:pt>
                <c:pt idx="532">
                  <c:v>38108</c:v>
                </c:pt>
                <c:pt idx="533">
                  <c:v>38139</c:v>
                </c:pt>
                <c:pt idx="534">
                  <c:v>38169</c:v>
                </c:pt>
                <c:pt idx="535">
                  <c:v>38200</c:v>
                </c:pt>
                <c:pt idx="536">
                  <c:v>38231</c:v>
                </c:pt>
                <c:pt idx="537">
                  <c:v>38261</c:v>
                </c:pt>
                <c:pt idx="538">
                  <c:v>38292</c:v>
                </c:pt>
                <c:pt idx="539">
                  <c:v>38322</c:v>
                </c:pt>
                <c:pt idx="540">
                  <c:v>38353</c:v>
                </c:pt>
                <c:pt idx="541">
                  <c:v>38384</c:v>
                </c:pt>
                <c:pt idx="542">
                  <c:v>38412</c:v>
                </c:pt>
                <c:pt idx="543">
                  <c:v>38443</c:v>
                </c:pt>
                <c:pt idx="544">
                  <c:v>38473</c:v>
                </c:pt>
                <c:pt idx="545">
                  <c:v>38504</c:v>
                </c:pt>
                <c:pt idx="546">
                  <c:v>38534</c:v>
                </c:pt>
                <c:pt idx="547">
                  <c:v>38565</c:v>
                </c:pt>
                <c:pt idx="548">
                  <c:v>38596</c:v>
                </c:pt>
                <c:pt idx="549">
                  <c:v>38626</c:v>
                </c:pt>
                <c:pt idx="550">
                  <c:v>38657</c:v>
                </c:pt>
                <c:pt idx="551">
                  <c:v>38687</c:v>
                </c:pt>
                <c:pt idx="552">
                  <c:v>38718</c:v>
                </c:pt>
                <c:pt idx="553">
                  <c:v>38749</c:v>
                </c:pt>
                <c:pt idx="554">
                  <c:v>38777</c:v>
                </c:pt>
                <c:pt idx="555">
                  <c:v>38808</c:v>
                </c:pt>
                <c:pt idx="556">
                  <c:v>38838</c:v>
                </c:pt>
                <c:pt idx="557">
                  <c:v>38869</c:v>
                </c:pt>
                <c:pt idx="558">
                  <c:v>38899</c:v>
                </c:pt>
                <c:pt idx="559">
                  <c:v>38930</c:v>
                </c:pt>
                <c:pt idx="560">
                  <c:v>38961</c:v>
                </c:pt>
                <c:pt idx="561">
                  <c:v>38991</c:v>
                </c:pt>
                <c:pt idx="562">
                  <c:v>39022</c:v>
                </c:pt>
                <c:pt idx="563">
                  <c:v>39052</c:v>
                </c:pt>
                <c:pt idx="564">
                  <c:v>39083</c:v>
                </c:pt>
                <c:pt idx="565">
                  <c:v>39114</c:v>
                </c:pt>
                <c:pt idx="566">
                  <c:v>39142</c:v>
                </c:pt>
                <c:pt idx="567">
                  <c:v>39173</c:v>
                </c:pt>
                <c:pt idx="568">
                  <c:v>39203</c:v>
                </c:pt>
                <c:pt idx="569">
                  <c:v>39234</c:v>
                </c:pt>
                <c:pt idx="570">
                  <c:v>39264</c:v>
                </c:pt>
                <c:pt idx="571">
                  <c:v>39295</c:v>
                </c:pt>
                <c:pt idx="572">
                  <c:v>39326</c:v>
                </c:pt>
                <c:pt idx="573">
                  <c:v>39356</c:v>
                </c:pt>
                <c:pt idx="574">
                  <c:v>39387</c:v>
                </c:pt>
                <c:pt idx="575">
                  <c:v>39417</c:v>
                </c:pt>
                <c:pt idx="576">
                  <c:v>39448</c:v>
                </c:pt>
                <c:pt idx="577">
                  <c:v>39479</c:v>
                </c:pt>
                <c:pt idx="578">
                  <c:v>39508</c:v>
                </c:pt>
                <c:pt idx="579">
                  <c:v>39539</c:v>
                </c:pt>
                <c:pt idx="580">
                  <c:v>39569</c:v>
                </c:pt>
                <c:pt idx="581">
                  <c:v>39600</c:v>
                </c:pt>
                <c:pt idx="582">
                  <c:v>39630</c:v>
                </c:pt>
                <c:pt idx="583">
                  <c:v>39661</c:v>
                </c:pt>
                <c:pt idx="584">
                  <c:v>39692</c:v>
                </c:pt>
                <c:pt idx="585">
                  <c:v>39722</c:v>
                </c:pt>
                <c:pt idx="586">
                  <c:v>39753</c:v>
                </c:pt>
                <c:pt idx="587">
                  <c:v>39783</c:v>
                </c:pt>
                <c:pt idx="588">
                  <c:v>39814</c:v>
                </c:pt>
                <c:pt idx="589">
                  <c:v>39845</c:v>
                </c:pt>
                <c:pt idx="590">
                  <c:v>39873</c:v>
                </c:pt>
                <c:pt idx="591">
                  <c:v>39904</c:v>
                </c:pt>
                <c:pt idx="592">
                  <c:v>39934</c:v>
                </c:pt>
                <c:pt idx="593">
                  <c:v>39965</c:v>
                </c:pt>
                <c:pt idx="594">
                  <c:v>39995</c:v>
                </c:pt>
                <c:pt idx="595">
                  <c:v>40026</c:v>
                </c:pt>
                <c:pt idx="596">
                  <c:v>40057</c:v>
                </c:pt>
                <c:pt idx="597">
                  <c:v>40087</c:v>
                </c:pt>
                <c:pt idx="598">
                  <c:v>40118</c:v>
                </c:pt>
                <c:pt idx="599">
                  <c:v>40148</c:v>
                </c:pt>
                <c:pt idx="600">
                  <c:v>40179</c:v>
                </c:pt>
                <c:pt idx="601">
                  <c:v>40210</c:v>
                </c:pt>
                <c:pt idx="602">
                  <c:v>40238</c:v>
                </c:pt>
                <c:pt idx="603">
                  <c:v>40269</c:v>
                </c:pt>
                <c:pt idx="604">
                  <c:v>40299</c:v>
                </c:pt>
                <c:pt idx="605">
                  <c:v>40330</c:v>
                </c:pt>
                <c:pt idx="606">
                  <c:v>40360</c:v>
                </c:pt>
                <c:pt idx="607">
                  <c:v>40391</c:v>
                </c:pt>
                <c:pt idx="608">
                  <c:v>40422</c:v>
                </c:pt>
                <c:pt idx="609">
                  <c:v>40452</c:v>
                </c:pt>
                <c:pt idx="610">
                  <c:v>40483</c:v>
                </c:pt>
                <c:pt idx="611">
                  <c:v>40513</c:v>
                </c:pt>
                <c:pt idx="612">
                  <c:v>40544</c:v>
                </c:pt>
                <c:pt idx="613">
                  <c:v>40575</c:v>
                </c:pt>
                <c:pt idx="614">
                  <c:v>40603</c:v>
                </c:pt>
                <c:pt idx="615">
                  <c:v>40634</c:v>
                </c:pt>
                <c:pt idx="616">
                  <c:v>40664</c:v>
                </c:pt>
                <c:pt idx="617">
                  <c:v>40695</c:v>
                </c:pt>
                <c:pt idx="618">
                  <c:v>40725</c:v>
                </c:pt>
                <c:pt idx="619">
                  <c:v>40756</c:v>
                </c:pt>
                <c:pt idx="620">
                  <c:v>40787</c:v>
                </c:pt>
                <c:pt idx="621">
                  <c:v>40817</c:v>
                </c:pt>
                <c:pt idx="622">
                  <c:v>40848</c:v>
                </c:pt>
                <c:pt idx="623">
                  <c:v>40878</c:v>
                </c:pt>
                <c:pt idx="624">
                  <c:v>40909</c:v>
                </c:pt>
                <c:pt idx="625">
                  <c:v>40940</c:v>
                </c:pt>
                <c:pt idx="626">
                  <c:v>40969</c:v>
                </c:pt>
                <c:pt idx="627">
                  <c:v>41000</c:v>
                </c:pt>
                <c:pt idx="628">
                  <c:v>41030</c:v>
                </c:pt>
                <c:pt idx="629">
                  <c:v>41061</c:v>
                </c:pt>
                <c:pt idx="630">
                  <c:v>41091</c:v>
                </c:pt>
                <c:pt idx="631">
                  <c:v>41122</c:v>
                </c:pt>
                <c:pt idx="632">
                  <c:v>41153</c:v>
                </c:pt>
                <c:pt idx="633">
                  <c:v>41183</c:v>
                </c:pt>
                <c:pt idx="634">
                  <c:v>41214</c:v>
                </c:pt>
                <c:pt idx="635">
                  <c:v>41244</c:v>
                </c:pt>
                <c:pt idx="636">
                  <c:v>41275</c:v>
                </c:pt>
                <c:pt idx="637">
                  <c:v>41306</c:v>
                </c:pt>
                <c:pt idx="638">
                  <c:v>41334</c:v>
                </c:pt>
                <c:pt idx="639">
                  <c:v>41365</c:v>
                </c:pt>
                <c:pt idx="640">
                  <c:v>41395</c:v>
                </c:pt>
                <c:pt idx="641">
                  <c:v>41426</c:v>
                </c:pt>
                <c:pt idx="642">
                  <c:v>41456</c:v>
                </c:pt>
                <c:pt idx="643">
                  <c:v>41487</c:v>
                </c:pt>
                <c:pt idx="644">
                  <c:v>41518</c:v>
                </c:pt>
                <c:pt idx="645">
                  <c:v>41548</c:v>
                </c:pt>
                <c:pt idx="646">
                  <c:v>41579</c:v>
                </c:pt>
                <c:pt idx="647">
                  <c:v>41609</c:v>
                </c:pt>
                <c:pt idx="648">
                  <c:v>41640</c:v>
                </c:pt>
                <c:pt idx="649">
                  <c:v>41671</c:v>
                </c:pt>
                <c:pt idx="650">
                  <c:v>41699</c:v>
                </c:pt>
                <c:pt idx="651">
                  <c:v>41730</c:v>
                </c:pt>
                <c:pt idx="652">
                  <c:v>41760</c:v>
                </c:pt>
                <c:pt idx="653">
                  <c:v>41791</c:v>
                </c:pt>
                <c:pt idx="654">
                  <c:v>41821</c:v>
                </c:pt>
                <c:pt idx="655">
                  <c:v>41852</c:v>
                </c:pt>
                <c:pt idx="656">
                  <c:v>41883</c:v>
                </c:pt>
                <c:pt idx="657">
                  <c:v>41913</c:v>
                </c:pt>
                <c:pt idx="658">
                  <c:v>41944</c:v>
                </c:pt>
                <c:pt idx="659">
                  <c:v>41974</c:v>
                </c:pt>
                <c:pt idx="660">
                  <c:v>42005</c:v>
                </c:pt>
                <c:pt idx="661">
                  <c:v>42036</c:v>
                </c:pt>
                <c:pt idx="662">
                  <c:v>42064</c:v>
                </c:pt>
                <c:pt idx="663">
                  <c:v>42095</c:v>
                </c:pt>
                <c:pt idx="664">
                  <c:v>42125</c:v>
                </c:pt>
                <c:pt idx="665">
                  <c:v>42156</c:v>
                </c:pt>
                <c:pt idx="666">
                  <c:v>42186</c:v>
                </c:pt>
                <c:pt idx="667">
                  <c:v>42217</c:v>
                </c:pt>
                <c:pt idx="668">
                  <c:v>42248</c:v>
                </c:pt>
                <c:pt idx="669">
                  <c:v>42278</c:v>
                </c:pt>
                <c:pt idx="670">
                  <c:v>42309</c:v>
                </c:pt>
                <c:pt idx="671">
                  <c:v>42339</c:v>
                </c:pt>
                <c:pt idx="672">
                  <c:v>42370</c:v>
                </c:pt>
                <c:pt idx="673">
                  <c:v>42401</c:v>
                </c:pt>
                <c:pt idx="674">
                  <c:v>42430</c:v>
                </c:pt>
                <c:pt idx="675">
                  <c:v>42461</c:v>
                </c:pt>
                <c:pt idx="676">
                  <c:v>42491</c:v>
                </c:pt>
                <c:pt idx="677">
                  <c:v>42522</c:v>
                </c:pt>
                <c:pt idx="678">
                  <c:v>42552</c:v>
                </c:pt>
                <c:pt idx="679">
                  <c:v>42583</c:v>
                </c:pt>
                <c:pt idx="680">
                  <c:v>42614</c:v>
                </c:pt>
                <c:pt idx="681">
                  <c:v>42644</c:v>
                </c:pt>
                <c:pt idx="682">
                  <c:v>42675</c:v>
                </c:pt>
                <c:pt idx="683">
                  <c:v>42705</c:v>
                </c:pt>
                <c:pt idx="684">
                  <c:v>42736</c:v>
                </c:pt>
                <c:pt idx="685">
                  <c:v>42767</c:v>
                </c:pt>
                <c:pt idx="686">
                  <c:v>42795</c:v>
                </c:pt>
                <c:pt idx="687">
                  <c:v>42826</c:v>
                </c:pt>
                <c:pt idx="688">
                  <c:v>42856</c:v>
                </c:pt>
                <c:pt idx="689">
                  <c:v>42887</c:v>
                </c:pt>
                <c:pt idx="690">
                  <c:v>42917</c:v>
                </c:pt>
                <c:pt idx="691">
                  <c:v>42948</c:v>
                </c:pt>
                <c:pt idx="692">
                  <c:v>42979</c:v>
                </c:pt>
                <c:pt idx="693">
                  <c:v>43009</c:v>
                </c:pt>
                <c:pt idx="694">
                  <c:v>43040</c:v>
                </c:pt>
                <c:pt idx="695">
                  <c:v>43070</c:v>
                </c:pt>
                <c:pt idx="696">
                  <c:v>43101</c:v>
                </c:pt>
                <c:pt idx="697">
                  <c:v>43132</c:v>
                </c:pt>
                <c:pt idx="698">
                  <c:v>43160</c:v>
                </c:pt>
                <c:pt idx="699">
                  <c:v>43191</c:v>
                </c:pt>
                <c:pt idx="700">
                  <c:v>43221</c:v>
                </c:pt>
                <c:pt idx="701">
                  <c:v>43252</c:v>
                </c:pt>
                <c:pt idx="702">
                  <c:v>43282</c:v>
                </c:pt>
                <c:pt idx="703">
                  <c:v>43313</c:v>
                </c:pt>
                <c:pt idx="704">
                  <c:v>43344</c:v>
                </c:pt>
                <c:pt idx="705">
                  <c:v>43374</c:v>
                </c:pt>
                <c:pt idx="706">
                  <c:v>43405</c:v>
                </c:pt>
                <c:pt idx="707">
                  <c:v>43435</c:v>
                </c:pt>
                <c:pt idx="708">
                  <c:v>43466</c:v>
                </c:pt>
                <c:pt idx="709">
                  <c:v>43497</c:v>
                </c:pt>
                <c:pt idx="710">
                  <c:v>43525</c:v>
                </c:pt>
                <c:pt idx="711">
                  <c:v>43556</c:v>
                </c:pt>
                <c:pt idx="712">
                  <c:v>43586</c:v>
                </c:pt>
                <c:pt idx="713">
                  <c:v>43617</c:v>
                </c:pt>
                <c:pt idx="714">
                  <c:v>43647</c:v>
                </c:pt>
                <c:pt idx="715">
                  <c:v>43678</c:v>
                </c:pt>
                <c:pt idx="716">
                  <c:v>43709</c:v>
                </c:pt>
                <c:pt idx="717">
                  <c:v>43739</c:v>
                </c:pt>
                <c:pt idx="718">
                  <c:v>43770</c:v>
                </c:pt>
                <c:pt idx="719">
                  <c:v>43800</c:v>
                </c:pt>
                <c:pt idx="720">
                  <c:v>43831</c:v>
                </c:pt>
                <c:pt idx="721">
                  <c:v>43862</c:v>
                </c:pt>
                <c:pt idx="722">
                  <c:v>43891</c:v>
                </c:pt>
                <c:pt idx="723">
                  <c:v>43922</c:v>
                </c:pt>
                <c:pt idx="724">
                  <c:v>43952</c:v>
                </c:pt>
                <c:pt idx="725">
                  <c:v>43983</c:v>
                </c:pt>
                <c:pt idx="726">
                  <c:v>44013</c:v>
                </c:pt>
                <c:pt idx="727">
                  <c:v>44044</c:v>
                </c:pt>
                <c:pt idx="728">
                  <c:v>44075</c:v>
                </c:pt>
                <c:pt idx="729">
                  <c:v>44105</c:v>
                </c:pt>
                <c:pt idx="730">
                  <c:v>44136</c:v>
                </c:pt>
                <c:pt idx="731">
                  <c:v>44166</c:v>
                </c:pt>
                <c:pt idx="732">
                  <c:v>44197</c:v>
                </c:pt>
                <c:pt idx="733">
                  <c:v>44228</c:v>
                </c:pt>
                <c:pt idx="734">
                  <c:v>44256</c:v>
                </c:pt>
                <c:pt idx="735">
                  <c:v>44287</c:v>
                </c:pt>
              </c:numCache>
            </c:numRef>
          </c:cat>
          <c:val>
            <c:numRef>
              <c:f>Sheet1!$C$4:$C$739</c:f>
              <c:numCache>
                <c:formatCode>#,##0</c:formatCode>
                <c:ptCount val="736"/>
                <c:pt idx="0">
                  <c:v>246</c:v>
                </c:pt>
                <c:pt idx="1">
                  <c:v>220</c:v>
                </c:pt>
                <c:pt idx="2">
                  <c:v>226</c:v>
                </c:pt>
                <c:pt idx="3">
                  <c:v>238</c:v>
                </c:pt>
                <c:pt idx="4">
                  <c:v>294</c:v>
                </c:pt>
                <c:pt idx="5">
                  <c:v>209</c:v>
                </c:pt>
                <c:pt idx="6">
                  <c:v>267</c:v>
                </c:pt>
                <c:pt idx="7">
                  <c:v>262</c:v>
                </c:pt>
                <c:pt idx="8">
                  <c:v>280</c:v>
                </c:pt>
                <c:pt idx="9">
                  <c:v>261</c:v>
                </c:pt>
                <c:pt idx="10">
                  <c:v>272</c:v>
                </c:pt>
                <c:pt idx="11">
                  <c:v>263</c:v>
                </c:pt>
                <c:pt idx="12">
                  <c:v>266</c:v>
                </c:pt>
                <c:pt idx="13">
                  <c:v>288</c:v>
                </c:pt>
                <c:pt idx="14">
                  <c:v>301</c:v>
                </c:pt>
                <c:pt idx="15">
                  <c:v>315</c:v>
                </c:pt>
                <c:pt idx="16">
                  <c:v>321</c:v>
                </c:pt>
                <c:pt idx="17">
                  <c:v>354</c:v>
                </c:pt>
                <c:pt idx="18">
                  <c:v>342</c:v>
                </c:pt>
                <c:pt idx="19">
                  <c:v>412</c:v>
                </c:pt>
                <c:pt idx="20">
                  <c:v>360</c:v>
                </c:pt>
                <c:pt idx="21">
                  <c:v>357</c:v>
                </c:pt>
                <c:pt idx="22">
                  <c:v>384</c:v>
                </c:pt>
                <c:pt idx="23">
                  <c:v>387</c:v>
                </c:pt>
                <c:pt idx="24">
                  <c:v>405</c:v>
                </c:pt>
                <c:pt idx="25">
                  <c:v>453</c:v>
                </c:pt>
                <c:pt idx="26">
                  <c:v>428</c:v>
                </c:pt>
                <c:pt idx="27">
                  <c:v>489</c:v>
                </c:pt>
                <c:pt idx="28">
                  <c:v>432</c:v>
                </c:pt>
                <c:pt idx="29">
                  <c:v>450</c:v>
                </c:pt>
                <c:pt idx="30">
                  <c:v>472</c:v>
                </c:pt>
                <c:pt idx="31">
                  <c:v>475</c:v>
                </c:pt>
                <c:pt idx="32">
                  <c:v>505</c:v>
                </c:pt>
                <c:pt idx="33">
                  <c:v>491</c:v>
                </c:pt>
                <c:pt idx="34">
                  <c:v>536</c:v>
                </c:pt>
                <c:pt idx="35">
                  <c:v>534</c:v>
                </c:pt>
                <c:pt idx="36">
                  <c:v>553</c:v>
                </c:pt>
                <c:pt idx="37">
                  <c:v>513</c:v>
                </c:pt>
                <c:pt idx="38">
                  <c:v>520</c:v>
                </c:pt>
                <c:pt idx="39">
                  <c:v>511</c:v>
                </c:pt>
                <c:pt idx="40">
                  <c:v>610</c:v>
                </c:pt>
                <c:pt idx="41">
                  <c:v>574</c:v>
                </c:pt>
                <c:pt idx="42">
                  <c:v>569</c:v>
                </c:pt>
                <c:pt idx="43">
                  <c:v>554</c:v>
                </c:pt>
                <c:pt idx="44">
                  <c:v>629</c:v>
                </c:pt>
                <c:pt idx="45">
                  <c:v>643</c:v>
                </c:pt>
                <c:pt idx="46">
                  <c:v>622</c:v>
                </c:pt>
                <c:pt idx="47">
                  <c:v>709</c:v>
                </c:pt>
                <c:pt idx="48">
                  <c:v>588</c:v>
                </c:pt>
                <c:pt idx="49">
                  <c:v>622</c:v>
                </c:pt>
                <c:pt idx="50">
                  <c:v>576</c:v>
                </c:pt>
                <c:pt idx="51">
                  <c:v>576</c:v>
                </c:pt>
                <c:pt idx="52">
                  <c:v>572</c:v>
                </c:pt>
                <c:pt idx="53">
                  <c:v>570</c:v>
                </c:pt>
                <c:pt idx="54">
                  <c:v>595</c:v>
                </c:pt>
                <c:pt idx="55">
                  <c:v>592</c:v>
                </c:pt>
                <c:pt idx="56">
                  <c:v>552</c:v>
                </c:pt>
                <c:pt idx="57">
                  <c:v>525</c:v>
                </c:pt>
                <c:pt idx="58">
                  <c:v>523</c:v>
                </c:pt>
                <c:pt idx="59">
                  <c:v>465</c:v>
                </c:pt>
                <c:pt idx="60">
                  <c:v>536</c:v>
                </c:pt>
                <c:pt idx="61">
                  <c:v>498</c:v>
                </c:pt>
                <c:pt idx="62">
                  <c:v>537</c:v>
                </c:pt>
                <c:pt idx="63">
                  <c:v>478</c:v>
                </c:pt>
                <c:pt idx="64">
                  <c:v>500</c:v>
                </c:pt>
                <c:pt idx="65">
                  <c:v>545</c:v>
                </c:pt>
                <c:pt idx="66">
                  <c:v>528</c:v>
                </c:pt>
                <c:pt idx="67">
                  <c:v>525</c:v>
                </c:pt>
                <c:pt idx="68">
                  <c:v>526</c:v>
                </c:pt>
                <c:pt idx="69">
                  <c:v>530</c:v>
                </c:pt>
                <c:pt idx="70">
                  <c:v>569</c:v>
                </c:pt>
                <c:pt idx="71">
                  <c:v>574</c:v>
                </c:pt>
                <c:pt idx="72">
                  <c:v>586</c:v>
                </c:pt>
                <c:pt idx="73">
                  <c:v>528</c:v>
                </c:pt>
                <c:pt idx="74">
                  <c:v>523</c:v>
                </c:pt>
                <c:pt idx="75">
                  <c:v>498</c:v>
                </c:pt>
                <c:pt idx="76">
                  <c:v>489</c:v>
                </c:pt>
                <c:pt idx="77">
                  <c:v>382</c:v>
                </c:pt>
                <c:pt idx="78">
                  <c:v>388</c:v>
                </c:pt>
                <c:pt idx="79">
                  <c:v>372</c:v>
                </c:pt>
                <c:pt idx="80">
                  <c:v>307</c:v>
                </c:pt>
                <c:pt idx="81">
                  <c:v>293</c:v>
                </c:pt>
                <c:pt idx="82">
                  <c:v>294</c:v>
                </c:pt>
                <c:pt idx="83">
                  <c:v>285</c:v>
                </c:pt>
                <c:pt idx="84">
                  <c:v>418</c:v>
                </c:pt>
                <c:pt idx="85">
                  <c:v>343</c:v>
                </c:pt>
                <c:pt idx="86">
                  <c:v>385</c:v>
                </c:pt>
                <c:pt idx="87">
                  <c:v>429</c:v>
                </c:pt>
                <c:pt idx="88">
                  <c:v>440</c:v>
                </c:pt>
                <c:pt idx="89">
                  <c:v>496</c:v>
                </c:pt>
                <c:pt idx="90">
                  <c:v>502</c:v>
                </c:pt>
                <c:pt idx="91">
                  <c:v>532</c:v>
                </c:pt>
                <c:pt idx="92">
                  <c:v>578</c:v>
                </c:pt>
                <c:pt idx="93">
                  <c:v>573</c:v>
                </c:pt>
                <c:pt idx="94">
                  <c:v>602</c:v>
                </c:pt>
                <c:pt idx="95">
                  <c:v>614</c:v>
                </c:pt>
                <c:pt idx="96">
                  <c:v>500</c:v>
                </c:pt>
                <c:pt idx="97">
                  <c:v>631</c:v>
                </c:pt>
                <c:pt idx="98">
                  <c:v>679</c:v>
                </c:pt>
                <c:pt idx="99">
                  <c:v>611</c:v>
                </c:pt>
                <c:pt idx="100">
                  <c:v>632</c:v>
                </c:pt>
                <c:pt idx="101">
                  <c:v>646</c:v>
                </c:pt>
                <c:pt idx="102">
                  <c:v>655</c:v>
                </c:pt>
                <c:pt idx="103">
                  <c:v>657</c:v>
                </c:pt>
                <c:pt idx="104">
                  <c:v>726</c:v>
                </c:pt>
                <c:pt idx="105">
                  <c:v>704</c:v>
                </c:pt>
                <c:pt idx="106">
                  <c:v>707</c:v>
                </c:pt>
                <c:pt idx="107">
                  <c:v>701</c:v>
                </c:pt>
                <c:pt idx="108">
                  <c:v>776</c:v>
                </c:pt>
                <c:pt idx="109">
                  <c:v>788</c:v>
                </c:pt>
                <c:pt idx="110">
                  <c:v>773</c:v>
                </c:pt>
                <c:pt idx="111">
                  <c:v>779</c:v>
                </c:pt>
                <c:pt idx="112">
                  <c:v>694</c:v>
                </c:pt>
                <c:pt idx="113">
                  <c:v>707</c:v>
                </c:pt>
                <c:pt idx="114">
                  <c:v>683</c:v>
                </c:pt>
                <c:pt idx="115">
                  <c:v>726</c:v>
                </c:pt>
                <c:pt idx="116">
                  <c:v>672</c:v>
                </c:pt>
                <c:pt idx="117">
                  <c:v>627</c:v>
                </c:pt>
                <c:pt idx="118">
                  <c:v>606</c:v>
                </c:pt>
                <c:pt idx="119">
                  <c:v>568</c:v>
                </c:pt>
                <c:pt idx="120">
                  <c:v>576</c:v>
                </c:pt>
                <c:pt idx="121">
                  <c:v>560</c:v>
                </c:pt>
                <c:pt idx="122">
                  <c:v>575</c:v>
                </c:pt>
                <c:pt idx="123">
                  <c:v>613</c:v>
                </c:pt>
                <c:pt idx="124">
                  <c:v>726</c:v>
                </c:pt>
                <c:pt idx="125">
                  <c:v>699</c:v>
                </c:pt>
                <c:pt idx="126">
                  <c:v>676</c:v>
                </c:pt>
                <c:pt idx="127">
                  <c:v>710</c:v>
                </c:pt>
                <c:pt idx="128">
                  <c:v>724</c:v>
                </c:pt>
                <c:pt idx="129">
                  <c:v>847</c:v>
                </c:pt>
                <c:pt idx="130">
                  <c:v>792</c:v>
                </c:pt>
                <c:pt idx="131">
                  <c:v>913</c:v>
                </c:pt>
                <c:pt idx="132">
                  <c:v>847</c:v>
                </c:pt>
                <c:pt idx="133">
                  <c:v>812</c:v>
                </c:pt>
                <c:pt idx="134">
                  <c:v>915</c:v>
                </c:pt>
                <c:pt idx="135">
                  <c:v>880</c:v>
                </c:pt>
                <c:pt idx="136">
                  <c:v>1033</c:v>
                </c:pt>
                <c:pt idx="137">
                  <c:v>980</c:v>
                </c:pt>
                <c:pt idx="138">
                  <c:v>1109</c:v>
                </c:pt>
                <c:pt idx="139">
                  <c:v>1093</c:v>
                </c:pt>
                <c:pt idx="140">
                  <c:v>1089</c:v>
                </c:pt>
                <c:pt idx="141">
                  <c:v>1108</c:v>
                </c:pt>
                <c:pt idx="142">
                  <c:v>1110</c:v>
                </c:pt>
                <c:pt idx="143">
                  <c:v>1139</c:v>
                </c:pt>
                <c:pt idx="144">
                  <c:v>1123</c:v>
                </c:pt>
                <c:pt idx="145">
                  <c:v>1178</c:v>
                </c:pt>
                <c:pt idx="146">
                  <c:v>1105</c:v>
                </c:pt>
                <c:pt idx="147">
                  <c:v>1131</c:v>
                </c:pt>
                <c:pt idx="148">
                  <c:v>1106</c:v>
                </c:pt>
                <c:pt idx="149">
                  <c:v>1166</c:v>
                </c:pt>
                <c:pt idx="150">
                  <c:v>1169</c:v>
                </c:pt>
                <c:pt idx="151">
                  <c:v>1188</c:v>
                </c:pt>
                <c:pt idx="152">
                  <c:v>1343</c:v>
                </c:pt>
                <c:pt idx="153">
                  <c:v>1204</c:v>
                </c:pt>
                <c:pt idx="154">
                  <c:v>1201</c:v>
                </c:pt>
                <c:pt idx="155">
                  <c:v>1385</c:v>
                </c:pt>
                <c:pt idx="156">
                  <c:v>1164</c:v>
                </c:pt>
                <c:pt idx="157">
                  <c:v>1152</c:v>
                </c:pt>
                <c:pt idx="158">
                  <c:v>1070</c:v>
                </c:pt>
                <c:pt idx="159">
                  <c:v>970</c:v>
                </c:pt>
                <c:pt idx="160">
                  <c:v>974</c:v>
                </c:pt>
                <c:pt idx="161">
                  <c:v>1118</c:v>
                </c:pt>
                <c:pt idx="162">
                  <c:v>922</c:v>
                </c:pt>
                <c:pt idx="163">
                  <c:v>984</c:v>
                </c:pt>
                <c:pt idx="164">
                  <c:v>892</c:v>
                </c:pt>
                <c:pt idx="165">
                  <c:v>722</c:v>
                </c:pt>
                <c:pt idx="166">
                  <c:v>712</c:v>
                </c:pt>
                <c:pt idx="167">
                  <c:v>624</c:v>
                </c:pt>
                <c:pt idx="168">
                  <c:v>656</c:v>
                </c:pt>
                <c:pt idx="169">
                  <c:v>633</c:v>
                </c:pt>
                <c:pt idx="170">
                  <c:v>654</c:v>
                </c:pt>
                <c:pt idx="171">
                  <c:v>540</c:v>
                </c:pt>
                <c:pt idx="172">
                  <c:v>471</c:v>
                </c:pt>
                <c:pt idx="173">
                  <c:v>429</c:v>
                </c:pt>
                <c:pt idx="174">
                  <c:v>381</c:v>
                </c:pt>
                <c:pt idx="175">
                  <c:v>303</c:v>
                </c:pt>
                <c:pt idx="176">
                  <c:v>262</c:v>
                </c:pt>
                <c:pt idx="177">
                  <c:v>264</c:v>
                </c:pt>
                <c:pt idx="178">
                  <c:v>240</c:v>
                </c:pt>
                <c:pt idx="179">
                  <c:v>334</c:v>
                </c:pt>
                <c:pt idx="180">
                  <c:v>199</c:v>
                </c:pt>
                <c:pt idx="181">
                  <c:v>201</c:v>
                </c:pt>
                <c:pt idx="182">
                  <c:v>177</c:v>
                </c:pt>
                <c:pt idx="183">
                  <c:v>250</c:v>
                </c:pt>
                <c:pt idx="184">
                  <c:v>257</c:v>
                </c:pt>
                <c:pt idx="185">
                  <c:v>275</c:v>
                </c:pt>
                <c:pt idx="186">
                  <c:v>323</c:v>
                </c:pt>
                <c:pt idx="187">
                  <c:v>268</c:v>
                </c:pt>
                <c:pt idx="188">
                  <c:v>301</c:v>
                </c:pt>
                <c:pt idx="189">
                  <c:v>310</c:v>
                </c:pt>
                <c:pt idx="190">
                  <c:v>305</c:v>
                </c:pt>
                <c:pt idx="191">
                  <c:v>281</c:v>
                </c:pt>
                <c:pt idx="192">
                  <c:v>340</c:v>
                </c:pt>
                <c:pt idx="193">
                  <c:v>325</c:v>
                </c:pt>
                <c:pt idx="194">
                  <c:v>326</c:v>
                </c:pt>
                <c:pt idx="195">
                  <c:v>300</c:v>
                </c:pt>
                <c:pt idx="196">
                  <c:v>364</c:v>
                </c:pt>
                <c:pt idx="197">
                  <c:v>342</c:v>
                </c:pt>
                <c:pt idx="198">
                  <c:v>368</c:v>
                </c:pt>
                <c:pt idx="199">
                  <c:v>431</c:v>
                </c:pt>
                <c:pt idx="200">
                  <c:v>564</c:v>
                </c:pt>
                <c:pt idx="201">
                  <c:v>458</c:v>
                </c:pt>
                <c:pt idx="202">
                  <c:v>502</c:v>
                </c:pt>
                <c:pt idx="203">
                  <c:v>483</c:v>
                </c:pt>
                <c:pt idx="204">
                  <c:v>470</c:v>
                </c:pt>
                <c:pt idx="205">
                  <c:v>469</c:v>
                </c:pt>
                <c:pt idx="206">
                  <c:v>520</c:v>
                </c:pt>
                <c:pt idx="207">
                  <c:v>571</c:v>
                </c:pt>
                <c:pt idx="208">
                  <c:v>561</c:v>
                </c:pt>
                <c:pt idx="209">
                  <c:v>631</c:v>
                </c:pt>
                <c:pt idx="210">
                  <c:v>562</c:v>
                </c:pt>
                <c:pt idx="211">
                  <c:v>624</c:v>
                </c:pt>
                <c:pt idx="212">
                  <c:v>537</c:v>
                </c:pt>
                <c:pt idx="213">
                  <c:v>599</c:v>
                </c:pt>
                <c:pt idx="214">
                  <c:v>595</c:v>
                </c:pt>
                <c:pt idx="215">
                  <c:v>593</c:v>
                </c:pt>
                <c:pt idx="216">
                  <c:v>554</c:v>
                </c:pt>
                <c:pt idx="217">
                  <c:v>624</c:v>
                </c:pt>
                <c:pt idx="218">
                  <c:v>639</c:v>
                </c:pt>
                <c:pt idx="219">
                  <c:v>669</c:v>
                </c:pt>
                <c:pt idx="220">
                  <c:v>588</c:v>
                </c:pt>
                <c:pt idx="221">
                  <c:v>729</c:v>
                </c:pt>
                <c:pt idx="222">
                  <c:v>640</c:v>
                </c:pt>
                <c:pt idx="223">
                  <c:v>578</c:v>
                </c:pt>
                <c:pt idx="224">
                  <c:v>601</c:v>
                </c:pt>
                <c:pt idx="225">
                  <c:v>599</c:v>
                </c:pt>
                <c:pt idx="226">
                  <c:v>619</c:v>
                </c:pt>
                <c:pt idx="227">
                  <c:v>571</c:v>
                </c:pt>
                <c:pt idx="228">
                  <c:v>502</c:v>
                </c:pt>
                <c:pt idx="229">
                  <c:v>557</c:v>
                </c:pt>
                <c:pt idx="230">
                  <c:v>581</c:v>
                </c:pt>
                <c:pt idx="231">
                  <c:v>535</c:v>
                </c:pt>
                <c:pt idx="232">
                  <c:v>617</c:v>
                </c:pt>
                <c:pt idx="233">
                  <c:v>599</c:v>
                </c:pt>
                <c:pt idx="234">
                  <c:v>545</c:v>
                </c:pt>
                <c:pt idx="235">
                  <c:v>602</c:v>
                </c:pt>
                <c:pt idx="236">
                  <c:v>673</c:v>
                </c:pt>
                <c:pt idx="237">
                  <c:v>580</c:v>
                </c:pt>
                <c:pt idx="238">
                  <c:v>506</c:v>
                </c:pt>
                <c:pt idx="239">
                  <c:v>477</c:v>
                </c:pt>
                <c:pt idx="240">
                  <c:v>494</c:v>
                </c:pt>
                <c:pt idx="241">
                  <c:v>466</c:v>
                </c:pt>
                <c:pt idx="242">
                  <c:v>412</c:v>
                </c:pt>
                <c:pt idx="243">
                  <c:v>332</c:v>
                </c:pt>
                <c:pt idx="244">
                  <c:v>353</c:v>
                </c:pt>
                <c:pt idx="245">
                  <c:v>468</c:v>
                </c:pt>
                <c:pt idx="246">
                  <c:v>487</c:v>
                </c:pt>
                <c:pt idx="247">
                  <c:v>521</c:v>
                </c:pt>
                <c:pt idx="248">
                  <c:v>603</c:v>
                </c:pt>
                <c:pt idx="249">
                  <c:v>542</c:v>
                </c:pt>
                <c:pt idx="250">
                  <c:v>564</c:v>
                </c:pt>
                <c:pt idx="251">
                  <c:v>504</c:v>
                </c:pt>
                <c:pt idx="252">
                  <c:v>528</c:v>
                </c:pt>
                <c:pt idx="253">
                  <c:v>497</c:v>
                </c:pt>
                <c:pt idx="254">
                  <c:v>493</c:v>
                </c:pt>
                <c:pt idx="255">
                  <c:v>504</c:v>
                </c:pt>
                <c:pt idx="256">
                  <c:v>519</c:v>
                </c:pt>
                <c:pt idx="257">
                  <c:v>411</c:v>
                </c:pt>
                <c:pt idx="258">
                  <c:v>392</c:v>
                </c:pt>
                <c:pt idx="259">
                  <c:v>377</c:v>
                </c:pt>
                <c:pt idx="260">
                  <c:v>386</c:v>
                </c:pt>
                <c:pt idx="261">
                  <c:v>330</c:v>
                </c:pt>
                <c:pt idx="262">
                  <c:v>337</c:v>
                </c:pt>
                <c:pt idx="263">
                  <c:v>338</c:v>
                </c:pt>
                <c:pt idx="264">
                  <c:v>350</c:v>
                </c:pt>
                <c:pt idx="265">
                  <c:v>363</c:v>
                </c:pt>
                <c:pt idx="266">
                  <c:v>418</c:v>
                </c:pt>
                <c:pt idx="267">
                  <c:v>421</c:v>
                </c:pt>
                <c:pt idx="268">
                  <c:v>466</c:v>
                </c:pt>
                <c:pt idx="269">
                  <c:v>407</c:v>
                </c:pt>
                <c:pt idx="270">
                  <c:v>538</c:v>
                </c:pt>
                <c:pt idx="271">
                  <c:v>403</c:v>
                </c:pt>
                <c:pt idx="272">
                  <c:v>458</c:v>
                </c:pt>
                <c:pt idx="273">
                  <c:v>492</c:v>
                </c:pt>
                <c:pt idx="274">
                  <c:v>492</c:v>
                </c:pt>
                <c:pt idx="275">
                  <c:v>596</c:v>
                </c:pt>
                <c:pt idx="276">
                  <c:v>563</c:v>
                </c:pt>
                <c:pt idx="277">
                  <c:v>648</c:v>
                </c:pt>
                <c:pt idx="278">
                  <c:v>621</c:v>
                </c:pt>
                <c:pt idx="279">
                  <c:v>692</c:v>
                </c:pt>
                <c:pt idx="280">
                  <c:v>710</c:v>
                </c:pt>
                <c:pt idx="281">
                  <c:v>744</c:v>
                </c:pt>
                <c:pt idx="282">
                  <c:v>835</c:v>
                </c:pt>
                <c:pt idx="283">
                  <c:v>790</c:v>
                </c:pt>
                <c:pt idx="284">
                  <c:v>707</c:v>
                </c:pt>
                <c:pt idx="285">
                  <c:v>782</c:v>
                </c:pt>
                <c:pt idx="286">
                  <c:v>726</c:v>
                </c:pt>
                <c:pt idx="287">
                  <c:v>688</c:v>
                </c:pt>
                <c:pt idx="288">
                  <c:v>813</c:v>
                </c:pt>
                <c:pt idx="289">
                  <c:v>846</c:v>
                </c:pt>
                <c:pt idx="290">
                  <c:v>754</c:v>
                </c:pt>
                <c:pt idx="291">
                  <c:v>808</c:v>
                </c:pt>
                <c:pt idx="292">
                  <c:v>796</c:v>
                </c:pt>
                <c:pt idx="293">
                  <c:v>883</c:v>
                </c:pt>
                <c:pt idx="294">
                  <c:v>742</c:v>
                </c:pt>
                <c:pt idx="295">
                  <c:v>681</c:v>
                </c:pt>
                <c:pt idx="296">
                  <c:v>649</c:v>
                </c:pt>
                <c:pt idx="297">
                  <c:v>656</c:v>
                </c:pt>
                <c:pt idx="298">
                  <c:v>781</c:v>
                </c:pt>
                <c:pt idx="299">
                  <c:v>748</c:v>
                </c:pt>
                <c:pt idx="300">
                  <c:v>755</c:v>
                </c:pt>
                <c:pt idx="301">
                  <c:v>693</c:v>
                </c:pt>
                <c:pt idx="302">
                  <c:v>730</c:v>
                </c:pt>
                <c:pt idx="303">
                  <c:v>737</c:v>
                </c:pt>
                <c:pt idx="304">
                  <c:v>788</c:v>
                </c:pt>
                <c:pt idx="305">
                  <c:v>771</c:v>
                </c:pt>
                <c:pt idx="306">
                  <c:v>742</c:v>
                </c:pt>
                <c:pt idx="307">
                  <c:v>807</c:v>
                </c:pt>
                <c:pt idx="308">
                  <c:v>953</c:v>
                </c:pt>
                <c:pt idx="309">
                  <c:v>746</c:v>
                </c:pt>
                <c:pt idx="310">
                  <c:v>742</c:v>
                </c:pt>
                <c:pt idx="311">
                  <c:v>827</c:v>
                </c:pt>
                <c:pt idx="312">
                  <c:v>783</c:v>
                </c:pt>
                <c:pt idx="313">
                  <c:v>750</c:v>
                </c:pt>
                <c:pt idx="314">
                  <c:v>766</c:v>
                </c:pt>
                <c:pt idx="315">
                  <c:v>731</c:v>
                </c:pt>
                <c:pt idx="316">
                  <c:v>708</c:v>
                </c:pt>
                <c:pt idx="317">
                  <c:v>683</c:v>
                </c:pt>
                <c:pt idx="318">
                  <c:v>678</c:v>
                </c:pt>
                <c:pt idx="319">
                  <c:v>670</c:v>
                </c:pt>
                <c:pt idx="320">
                  <c:v>609</c:v>
                </c:pt>
                <c:pt idx="321">
                  <c:v>625</c:v>
                </c:pt>
                <c:pt idx="322">
                  <c:v>617</c:v>
                </c:pt>
                <c:pt idx="323">
                  <c:v>719</c:v>
                </c:pt>
                <c:pt idx="324">
                  <c:v>602</c:v>
                </c:pt>
                <c:pt idx="325">
                  <c:v>494</c:v>
                </c:pt>
                <c:pt idx="326">
                  <c:v>572</c:v>
                </c:pt>
                <c:pt idx="327">
                  <c:v>544</c:v>
                </c:pt>
                <c:pt idx="328">
                  <c:v>494</c:v>
                </c:pt>
                <c:pt idx="329">
                  <c:v>507</c:v>
                </c:pt>
                <c:pt idx="330">
                  <c:v>520</c:v>
                </c:pt>
                <c:pt idx="331">
                  <c:v>503</c:v>
                </c:pt>
                <c:pt idx="332">
                  <c:v>525</c:v>
                </c:pt>
                <c:pt idx="333">
                  <c:v>487</c:v>
                </c:pt>
                <c:pt idx="334">
                  <c:v>484</c:v>
                </c:pt>
                <c:pt idx="335">
                  <c:v>395</c:v>
                </c:pt>
                <c:pt idx="336">
                  <c:v>345</c:v>
                </c:pt>
                <c:pt idx="337">
                  <c:v>447</c:v>
                </c:pt>
                <c:pt idx="338">
                  <c:v>486</c:v>
                </c:pt>
                <c:pt idx="339">
                  <c:v>477</c:v>
                </c:pt>
                <c:pt idx="340">
                  <c:v>456</c:v>
                </c:pt>
                <c:pt idx="341">
                  <c:v>476</c:v>
                </c:pt>
                <c:pt idx="342">
                  <c:v>459</c:v>
                </c:pt>
                <c:pt idx="343">
                  <c:v>458</c:v>
                </c:pt>
                <c:pt idx="344">
                  <c:v>461</c:v>
                </c:pt>
                <c:pt idx="345">
                  <c:v>493</c:v>
                </c:pt>
                <c:pt idx="346">
                  <c:v>490</c:v>
                </c:pt>
                <c:pt idx="347">
                  <c:v>451</c:v>
                </c:pt>
                <c:pt idx="348">
                  <c:v>426</c:v>
                </c:pt>
                <c:pt idx="349">
                  <c:v>440</c:v>
                </c:pt>
                <c:pt idx="350">
                  <c:v>354</c:v>
                </c:pt>
                <c:pt idx="351">
                  <c:v>428</c:v>
                </c:pt>
                <c:pt idx="352">
                  <c:v>471</c:v>
                </c:pt>
                <c:pt idx="353">
                  <c:v>440</c:v>
                </c:pt>
                <c:pt idx="354">
                  <c:v>370</c:v>
                </c:pt>
                <c:pt idx="355">
                  <c:v>399</c:v>
                </c:pt>
                <c:pt idx="356">
                  <c:v>366</c:v>
                </c:pt>
                <c:pt idx="357">
                  <c:v>412</c:v>
                </c:pt>
                <c:pt idx="358">
                  <c:v>358</c:v>
                </c:pt>
                <c:pt idx="359">
                  <c:v>439</c:v>
                </c:pt>
                <c:pt idx="360">
                  <c:v>759</c:v>
                </c:pt>
                <c:pt idx="361">
                  <c:v>366</c:v>
                </c:pt>
                <c:pt idx="362">
                  <c:v>334</c:v>
                </c:pt>
                <c:pt idx="363">
                  <c:v>318</c:v>
                </c:pt>
                <c:pt idx="364">
                  <c:v>274</c:v>
                </c:pt>
                <c:pt idx="365">
                  <c:v>313</c:v>
                </c:pt>
                <c:pt idx="366">
                  <c:v>303</c:v>
                </c:pt>
                <c:pt idx="367">
                  <c:v>305</c:v>
                </c:pt>
                <c:pt idx="368">
                  <c:v>255</c:v>
                </c:pt>
                <c:pt idx="369">
                  <c:v>217</c:v>
                </c:pt>
                <c:pt idx="370">
                  <c:v>259</c:v>
                </c:pt>
                <c:pt idx="371">
                  <c:v>206</c:v>
                </c:pt>
                <c:pt idx="372">
                  <c:v>199</c:v>
                </c:pt>
                <c:pt idx="373">
                  <c:v>173</c:v>
                </c:pt>
                <c:pt idx="374">
                  <c:v>217</c:v>
                </c:pt>
                <c:pt idx="375">
                  <c:v>174</c:v>
                </c:pt>
                <c:pt idx="376">
                  <c:v>228</c:v>
                </c:pt>
                <c:pt idx="377">
                  <c:v>201</c:v>
                </c:pt>
                <c:pt idx="378">
                  <c:v>186</c:v>
                </c:pt>
                <c:pt idx="379">
                  <c:v>172</c:v>
                </c:pt>
                <c:pt idx="380">
                  <c:v>186</c:v>
                </c:pt>
                <c:pt idx="381">
                  <c:v>204</c:v>
                </c:pt>
                <c:pt idx="382">
                  <c:v>195</c:v>
                </c:pt>
                <c:pt idx="383">
                  <c:v>201</c:v>
                </c:pt>
                <c:pt idx="384">
                  <c:v>184</c:v>
                </c:pt>
                <c:pt idx="385">
                  <c:v>195</c:v>
                </c:pt>
                <c:pt idx="386">
                  <c:v>185</c:v>
                </c:pt>
                <c:pt idx="387">
                  <c:v>186</c:v>
                </c:pt>
                <c:pt idx="388">
                  <c:v>171</c:v>
                </c:pt>
                <c:pt idx="389">
                  <c:v>169</c:v>
                </c:pt>
                <c:pt idx="390">
                  <c:v>205</c:v>
                </c:pt>
                <c:pt idx="391">
                  <c:v>192</c:v>
                </c:pt>
                <c:pt idx="392">
                  <c:v>200</c:v>
                </c:pt>
                <c:pt idx="393">
                  <c:v>188</c:v>
                </c:pt>
                <c:pt idx="394">
                  <c:v>173</c:v>
                </c:pt>
                <c:pt idx="395">
                  <c:v>159</c:v>
                </c:pt>
                <c:pt idx="396">
                  <c:v>188</c:v>
                </c:pt>
                <c:pt idx="397">
                  <c:v>195</c:v>
                </c:pt>
                <c:pt idx="398">
                  <c:v>175</c:v>
                </c:pt>
                <c:pt idx="399">
                  <c:v>182</c:v>
                </c:pt>
                <c:pt idx="400">
                  <c:v>201</c:v>
                </c:pt>
                <c:pt idx="401">
                  <c:v>198</c:v>
                </c:pt>
                <c:pt idx="402">
                  <c:v>197</c:v>
                </c:pt>
                <c:pt idx="403">
                  <c:v>230</c:v>
                </c:pt>
                <c:pt idx="404">
                  <c:v>223</c:v>
                </c:pt>
                <c:pt idx="405">
                  <c:v>216</c:v>
                </c:pt>
                <c:pt idx="406">
                  <c:v>232</c:v>
                </c:pt>
                <c:pt idx="407">
                  <c:v>300</c:v>
                </c:pt>
                <c:pt idx="408">
                  <c:v>278</c:v>
                </c:pt>
                <c:pt idx="409">
                  <c:v>204</c:v>
                </c:pt>
                <c:pt idx="410">
                  <c:v>264</c:v>
                </c:pt>
                <c:pt idx="411">
                  <c:v>308</c:v>
                </c:pt>
                <c:pt idx="412">
                  <c:v>286</c:v>
                </c:pt>
                <c:pt idx="413">
                  <c:v>290</c:v>
                </c:pt>
                <c:pt idx="414">
                  <c:v>294</c:v>
                </c:pt>
                <c:pt idx="415">
                  <c:v>323</c:v>
                </c:pt>
                <c:pt idx="416">
                  <c:v>356</c:v>
                </c:pt>
                <c:pt idx="417">
                  <c:v>355</c:v>
                </c:pt>
                <c:pt idx="418">
                  <c:v>326</c:v>
                </c:pt>
                <c:pt idx="419">
                  <c:v>310</c:v>
                </c:pt>
                <c:pt idx="420">
                  <c:v>315</c:v>
                </c:pt>
                <c:pt idx="421">
                  <c:v>338</c:v>
                </c:pt>
                <c:pt idx="422">
                  <c:v>312</c:v>
                </c:pt>
                <c:pt idx="423">
                  <c:v>334</c:v>
                </c:pt>
                <c:pt idx="424">
                  <c:v>313</c:v>
                </c:pt>
                <c:pt idx="425">
                  <c:v>323</c:v>
                </c:pt>
                <c:pt idx="426">
                  <c:v>335</c:v>
                </c:pt>
                <c:pt idx="427">
                  <c:v>341</c:v>
                </c:pt>
                <c:pt idx="428">
                  <c:v>342</c:v>
                </c:pt>
                <c:pt idx="429">
                  <c:v>348</c:v>
                </c:pt>
                <c:pt idx="430">
                  <c:v>370</c:v>
                </c:pt>
                <c:pt idx="431">
                  <c:v>351</c:v>
                </c:pt>
                <c:pt idx="432">
                  <c:v>336</c:v>
                </c:pt>
                <c:pt idx="433">
                  <c:v>335</c:v>
                </c:pt>
                <c:pt idx="434">
                  <c:v>329</c:v>
                </c:pt>
                <c:pt idx="435">
                  <c:v>355</c:v>
                </c:pt>
                <c:pt idx="436">
                  <c:v>361</c:v>
                </c:pt>
                <c:pt idx="437">
                  <c:v>340</c:v>
                </c:pt>
                <c:pt idx="438">
                  <c:v>376</c:v>
                </c:pt>
                <c:pt idx="439">
                  <c:v>352</c:v>
                </c:pt>
                <c:pt idx="440">
                  <c:v>355</c:v>
                </c:pt>
                <c:pt idx="441">
                  <c:v>348</c:v>
                </c:pt>
                <c:pt idx="442">
                  <c:v>381</c:v>
                </c:pt>
                <c:pt idx="443">
                  <c:v>396</c:v>
                </c:pt>
                <c:pt idx="444">
                  <c:v>336</c:v>
                </c:pt>
                <c:pt idx="445">
                  <c:v>375</c:v>
                </c:pt>
                <c:pt idx="446">
                  <c:v>405</c:v>
                </c:pt>
                <c:pt idx="447">
                  <c:v>367</c:v>
                </c:pt>
                <c:pt idx="448">
                  <c:v>368</c:v>
                </c:pt>
                <c:pt idx="449">
                  <c:v>345</c:v>
                </c:pt>
                <c:pt idx="450">
                  <c:v>390</c:v>
                </c:pt>
                <c:pt idx="451">
                  <c:v>388</c:v>
                </c:pt>
                <c:pt idx="452">
                  <c:v>403</c:v>
                </c:pt>
                <c:pt idx="453">
                  <c:v>401</c:v>
                </c:pt>
                <c:pt idx="454">
                  <c:v>376</c:v>
                </c:pt>
                <c:pt idx="455">
                  <c:v>376</c:v>
                </c:pt>
                <c:pt idx="456">
                  <c:v>397</c:v>
                </c:pt>
                <c:pt idx="457">
                  <c:v>456</c:v>
                </c:pt>
                <c:pt idx="458">
                  <c:v>443</c:v>
                </c:pt>
                <c:pt idx="459">
                  <c:v>390</c:v>
                </c:pt>
                <c:pt idx="460">
                  <c:v>389</c:v>
                </c:pt>
                <c:pt idx="461">
                  <c:v>403</c:v>
                </c:pt>
                <c:pt idx="462">
                  <c:v>429</c:v>
                </c:pt>
                <c:pt idx="463">
                  <c:v>458</c:v>
                </c:pt>
                <c:pt idx="464">
                  <c:v>390</c:v>
                </c:pt>
                <c:pt idx="465">
                  <c:v>502</c:v>
                </c:pt>
                <c:pt idx="466">
                  <c:v>424</c:v>
                </c:pt>
                <c:pt idx="467">
                  <c:v>425</c:v>
                </c:pt>
                <c:pt idx="468">
                  <c:v>473</c:v>
                </c:pt>
                <c:pt idx="469">
                  <c:v>429</c:v>
                </c:pt>
                <c:pt idx="470">
                  <c:v>426</c:v>
                </c:pt>
                <c:pt idx="471">
                  <c:v>373</c:v>
                </c:pt>
                <c:pt idx="472">
                  <c:v>386</c:v>
                </c:pt>
                <c:pt idx="473">
                  <c:v>426</c:v>
                </c:pt>
                <c:pt idx="474">
                  <c:v>406</c:v>
                </c:pt>
                <c:pt idx="475">
                  <c:v>428</c:v>
                </c:pt>
                <c:pt idx="476">
                  <c:v>353</c:v>
                </c:pt>
                <c:pt idx="477">
                  <c:v>441</c:v>
                </c:pt>
                <c:pt idx="478">
                  <c:v>439</c:v>
                </c:pt>
                <c:pt idx="479">
                  <c:v>426</c:v>
                </c:pt>
                <c:pt idx="480">
                  <c:v>450</c:v>
                </c:pt>
                <c:pt idx="481">
                  <c:v>451</c:v>
                </c:pt>
                <c:pt idx="482">
                  <c:v>398</c:v>
                </c:pt>
                <c:pt idx="483">
                  <c:v>405</c:v>
                </c:pt>
                <c:pt idx="484">
                  <c:v>361</c:v>
                </c:pt>
                <c:pt idx="485">
                  <c:v>416</c:v>
                </c:pt>
                <c:pt idx="486">
                  <c:v>390</c:v>
                </c:pt>
                <c:pt idx="487">
                  <c:v>379</c:v>
                </c:pt>
                <c:pt idx="488">
                  <c:v>381</c:v>
                </c:pt>
                <c:pt idx="489">
                  <c:v>353</c:v>
                </c:pt>
                <c:pt idx="490">
                  <c:v>406</c:v>
                </c:pt>
                <c:pt idx="491">
                  <c:v>363</c:v>
                </c:pt>
                <c:pt idx="492">
                  <c:v>448</c:v>
                </c:pt>
                <c:pt idx="493">
                  <c:v>414</c:v>
                </c:pt>
                <c:pt idx="494">
                  <c:v>427</c:v>
                </c:pt>
                <c:pt idx="495">
                  <c:v>407</c:v>
                </c:pt>
                <c:pt idx="496">
                  <c:v>425</c:v>
                </c:pt>
                <c:pt idx="497">
                  <c:v>374</c:v>
                </c:pt>
                <c:pt idx="498">
                  <c:v>363</c:v>
                </c:pt>
                <c:pt idx="499">
                  <c:v>374</c:v>
                </c:pt>
                <c:pt idx="500">
                  <c:v>373</c:v>
                </c:pt>
                <c:pt idx="501">
                  <c:v>381</c:v>
                </c:pt>
                <c:pt idx="502">
                  <c:v>422</c:v>
                </c:pt>
                <c:pt idx="503">
                  <c:v>429</c:v>
                </c:pt>
                <c:pt idx="504">
                  <c:v>380</c:v>
                </c:pt>
                <c:pt idx="505">
                  <c:v>386</c:v>
                </c:pt>
                <c:pt idx="506">
                  <c:v>402</c:v>
                </c:pt>
                <c:pt idx="507">
                  <c:v>384</c:v>
                </c:pt>
                <c:pt idx="508">
                  <c:v>427</c:v>
                </c:pt>
                <c:pt idx="509">
                  <c:v>444</c:v>
                </c:pt>
                <c:pt idx="510">
                  <c:v>431</c:v>
                </c:pt>
                <c:pt idx="511">
                  <c:v>378</c:v>
                </c:pt>
                <c:pt idx="512">
                  <c:v>437</c:v>
                </c:pt>
                <c:pt idx="513">
                  <c:v>417</c:v>
                </c:pt>
                <c:pt idx="514">
                  <c:v>389</c:v>
                </c:pt>
                <c:pt idx="515">
                  <c:v>487</c:v>
                </c:pt>
                <c:pt idx="516">
                  <c:v>392</c:v>
                </c:pt>
                <c:pt idx="517">
                  <c:v>497</c:v>
                </c:pt>
                <c:pt idx="518">
                  <c:v>398</c:v>
                </c:pt>
                <c:pt idx="519">
                  <c:v>412</c:v>
                </c:pt>
                <c:pt idx="520">
                  <c:v>446</c:v>
                </c:pt>
                <c:pt idx="521">
                  <c:v>414</c:v>
                </c:pt>
                <c:pt idx="522">
                  <c:v>407</c:v>
                </c:pt>
                <c:pt idx="523">
                  <c:v>445</c:v>
                </c:pt>
                <c:pt idx="524">
                  <c:v>428</c:v>
                </c:pt>
                <c:pt idx="525">
                  <c:v>446</c:v>
                </c:pt>
                <c:pt idx="526">
                  <c:v>405</c:v>
                </c:pt>
                <c:pt idx="527">
                  <c:v>438</c:v>
                </c:pt>
                <c:pt idx="528">
                  <c:v>413</c:v>
                </c:pt>
                <c:pt idx="529">
                  <c:v>402</c:v>
                </c:pt>
                <c:pt idx="530">
                  <c:v>418</c:v>
                </c:pt>
                <c:pt idx="531">
                  <c:v>453</c:v>
                </c:pt>
                <c:pt idx="532">
                  <c:v>475</c:v>
                </c:pt>
                <c:pt idx="533">
                  <c:v>405</c:v>
                </c:pt>
                <c:pt idx="534">
                  <c:v>492</c:v>
                </c:pt>
                <c:pt idx="535">
                  <c:v>447</c:v>
                </c:pt>
                <c:pt idx="536">
                  <c:v>455</c:v>
                </c:pt>
                <c:pt idx="537">
                  <c:v>504</c:v>
                </c:pt>
                <c:pt idx="538">
                  <c:v>507</c:v>
                </c:pt>
                <c:pt idx="539">
                  <c:v>469</c:v>
                </c:pt>
                <c:pt idx="540">
                  <c:v>485</c:v>
                </c:pt>
                <c:pt idx="541">
                  <c:v>484</c:v>
                </c:pt>
                <c:pt idx="542">
                  <c:v>482</c:v>
                </c:pt>
                <c:pt idx="543">
                  <c:v>496</c:v>
                </c:pt>
                <c:pt idx="544">
                  <c:v>441</c:v>
                </c:pt>
                <c:pt idx="545">
                  <c:v>495</c:v>
                </c:pt>
                <c:pt idx="546">
                  <c:v>481</c:v>
                </c:pt>
                <c:pt idx="547">
                  <c:v>503</c:v>
                </c:pt>
                <c:pt idx="548">
                  <c:v>465</c:v>
                </c:pt>
                <c:pt idx="549">
                  <c:v>428</c:v>
                </c:pt>
                <c:pt idx="550">
                  <c:v>488</c:v>
                </c:pt>
                <c:pt idx="551">
                  <c:v>459</c:v>
                </c:pt>
                <c:pt idx="552">
                  <c:v>523</c:v>
                </c:pt>
                <c:pt idx="553">
                  <c:v>498</c:v>
                </c:pt>
                <c:pt idx="554">
                  <c:v>567</c:v>
                </c:pt>
                <c:pt idx="555">
                  <c:v>502</c:v>
                </c:pt>
                <c:pt idx="556">
                  <c:v>455</c:v>
                </c:pt>
                <c:pt idx="557">
                  <c:v>474</c:v>
                </c:pt>
                <c:pt idx="558">
                  <c:v>456</c:v>
                </c:pt>
                <c:pt idx="559">
                  <c:v>440</c:v>
                </c:pt>
                <c:pt idx="560">
                  <c:v>437</c:v>
                </c:pt>
                <c:pt idx="561">
                  <c:v>395</c:v>
                </c:pt>
                <c:pt idx="562">
                  <c:v>372</c:v>
                </c:pt>
                <c:pt idx="563">
                  <c:v>440</c:v>
                </c:pt>
                <c:pt idx="564">
                  <c:v>452</c:v>
                </c:pt>
                <c:pt idx="565">
                  <c:v>462</c:v>
                </c:pt>
                <c:pt idx="566">
                  <c:v>449</c:v>
                </c:pt>
                <c:pt idx="567">
                  <c:v>412</c:v>
                </c:pt>
                <c:pt idx="568">
                  <c:v>451</c:v>
                </c:pt>
                <c:pt idx="569">
                  <c:v>412</c:v>
                </c:pt>
                <c:pt idx="570">
                  <c:v>383</c:v>
                </c:pt>
                <c:pt idx="571">
                  <c:v>405</c:v>
                </c:pt>
                <c:pt idx="572">
                  <c:v>406</c:v>
                </c:pt>
                <c:pt idx="573">
                  <c:v>371</c:v>
                </c:pt>
                <c:pt idx="574">
                  <c:v>429</c:v>
                </c:pt>
                <c:pt idx="575">
                  <c:v>407</c:v>
                </c:pt>
                <c:pt idx="576">
                  <c:v>386</c:v>
                </c:pt>
                <c:pt idx="577">
                  <c:v>350</c:v>
                </c:pt>
                <c:pt idx="578">
                  <c:v>325</c:v>
                </c:pt>
                <c:pt idx="579">
                  <c:v>347</c:v>
                </c:pt>
                <c:pt idx="580">
                  <c:v>362</c:v>
                </c:pt>
                <c:pt idx="581">
                  <c:v>575</c:v>
                </c:pt>
                <c:pt idx="582">
                  <c:v>350</c:v>
                </c:pt>
                <c:pt idx="583">
                  <c:v>315</c:v>
                </c:pt>
                <c:pt idx="584">
                  <c:v>268</c:v>
                </c:pt>
                <c:pt idx="585">
                  <c:v>267</c:v>
                </c:pt>
                <c:pt idx="586">
                  <c:v>206</c:v>
                </c:pt>
                <c:pt idx="587">
                  <c:v>190</c:v>
                </c:pt>
                <c:pt idx="588">
                  <c:v>208</c:v>
                </c:pt>
                <c:pt idx="589">
                  <c:v>181</c:v>
                </c:pt>
                <c:pt idx="590">
                  <c:v>152</c:v>
                </c:pt>
                <c:pt idx="591">
                  <c:v>130</c:v>
                </c:pt>
                <c:pt idx="592">
                  <c:v>125</c:v>
                </c:pt>
                <c:pt idx="593">
                  <c:v>143</c:v>
                </c:pt>
                <c:pt idx="594">
                  <c:v>106</c:v>
                </c:pt>
                <c:pt idx="595">
                  <c:v>125</c:v>
                </c:pt>
                <c:pt idx="596">
                  <c:v>132</c:v>
                </c:pt>
                <c:pt idx="597">
                  <c:v>111</c:v>
                </c:pt>
                <c:pt idx="598">
                  <c:v>140</c:v>
                </c:pt>
                <c:pt idx="599">
                  <c:v>156</c:v>
                </c:pt>
                <c:pt idx="600">
                  <c:v>132</c:v>
                </c:pt>
                <c:pt idx="601">
                  <c:v>140</c:v>
                </c:pt>
                <c:pt idx="602">
                  <c:v>151</c:v>
                </c:pt>
                <c:pt idx="603">
                  <c:v>161</c:v>
                </c:pt>
                <c:pt idx="604">
                  <c:v>140</c:v>
                </c:pt>
                <c:pt idx="605">
                  <c:v>162</c:v>
                </c:pt>
                <c:pt idx="606">
                  <c:v>168</c:v>
                </c:pt>
                <c:pt idx="607">
                  <c:v>178</c:v>
                </c:pt>
                <c:pt idx="608">
                  <c:v>159</c:v>
                </c:pt>
                <c:pt idx="609">
                  <c:v>150</c:v>
                </c:pt>
                <c:pt idx="610">
                  <c:v>142</c:v>
                </c:pt>
                <c:pt idx="611">
                  <c:v>185</c:v>
                </c:pt>
                <c:pt idx="612">
                  <c:v>156</c:v>
                </c:pt>
                <c:pt idx="613">
                  <c:v>163</c:v>
                </c:pt>
                <c:pt idx="614">
                  <c:v>184</c:v>
                </c:pt>
                <c:pt idx="615">
                  <c:v>178</c:v>
                </c:pt>
                <c:pt idx="616">
                  <c:v>207</c:v>
                </c:pt>
                <c:pt idx="617">
                  <c:v>223</c:v>
                </c:pt>
                <c:pt idx="618">
                  <c:v>205</c:v>
                </c:pt>
                <c:pt idx="619">
                  <c:v>219</c:v>
                </c:pt>
                <c:pt idx="620">
                  <c:v>185</c:v>
                </c:pt>
                <c:pt idx="621">
                  <c:v>232</c:v>
                </c:pt>
                <c:pt idx="622">
                  <c:v>257</c:v>
                </c:pt>
                <c:pt idx="623">
                  <c:v>239</c:v>
                </c:pt>
                <c:pt idx="624">
                  <c:v>250</c:v>
                </c:pt>
                <c:pt idx="625">
                  <c:v>245</c:v>
                </c:pt>
                <c:pt idx="626">
                  <c:v>324</c:v>
                </c:pt>
                <c:pt idx="627">
                  <c:v>247</c:v>
                </c:pt>
                <c:pt idx="628">
                  <c:v>302</c:v>
                </c:pt>
                <c:pt idx="629">
                  <c:v>293</c:v>
                </c:pt>
                <c:pt idx="630">
                  <c:v>327</c:v>
                </c:pt>
                <c:pt idx="631">
                  <c:v>323</c:v>
                </c:pt>
                <c:pt idx="632">
                  <c:v>368</c:v>
                </c:pt>
                <c:pt idx="633">
                  <c:v>319</c:v>
                </c:pt>
                <c:pt idx="634">
                  <c:v>349</c:v>
                </c:pt>
                <c:pt idx="635">
                  <c:v>359</c:v>
                </c:pt>
                <c:pt idx="636">
                  <c:v>350</c:v>
                </c:pt>
                <c:pt idx="637">
                  <c:v>368</c:v>
                </c:pt>
                <c:pt idx="638">
                  <c:v>326</c:v>
                </c:pt>
                <c:pt idx="639">
                  <c:v>392</c:v>
                </c:pt>
                <c:pt idx="640">
                  <c:v>380</c:v>
                </c:pt>
                <c:pt idx="641">
                  <c:v>314</c:v>
                </c:pt>
                <c:pt idx="642">
                  <c:v>378</c:v>
                </c:pt>
                <c:pt idx="643">
                  <c:v>329</c:v>
                </c:pt>
                <c:pt idx="644">
                  <c:v>379</c:v>
                </c:pt>
                <c:pt idx="645">
                  <c:v>421</c:v>
                </c:pt>
                <c:pt idx="646">
                  <c:v>387</c:v>
                </c:pt>
                <c:pt idx="647">
                  <c:v>403</c:v>
                </c:pt>
                <c:pt idx="648">
                  <c:v>361</c:v>
                </c:pt>
                <c:pt idx="649">
                  <c:v>430</c:v>
                </c:pt>
                <c:pt idx="650">
                  <c:v>444</c:v>
                </c:pt>
                <c:pt idx="651">
                  <c:v>470</c:v>
                </c:pt>
                <c:pt idx="652">
                  <c:v>391</c:v>
                </c:pt>
                <c:pt idx="653">
                  <c:v>361</c:v>
                </c:pt>
                <c:pt idx="654">
                  <c:v>428</c:v>
                </c:pt>
                <c:pt idx="655">
                  <c:v>397</c:v>
                </c:pt>
                <c:pt idx="656">
                  <c:v>415</c:v>
                </c:pt>
                <c:pt idx="657">
                  <c:v>447</c:v>
                </c:pt>
                <c:pt idx="658">
                  <c:v>401</c:v>
                </c:pt>
                <c:pt idx="659">
                  <c:v>402</c:v>
                </c:pt>
                <c:pt idx="660">
                  <c:v>387</c:v>
                </c:pt>
                <c:pt idx="661">
                  <c:v>500</c:v>
                </c:pt>
                <c:pt idx="662">
                  <c:v>421</c:v>
                </c:pt>
                <c:pt idx="663">
                  <c:v>483</c:v>
                </c:pt>
                <c:pt idx="664">
                  <c:v>578</c:v>
                </c:pt>
                <c:pt idx="665">
                  <c:v>671</c:v>
                </c:pt>
                <c:pt idx="666">
                  <c:v>439</c:v>
                </c:pt>
                <c:pt idx="667">
                  <c:v>445</c:v>
                </c:pt>
                <c:pt idx="668">
                  <c:v>428</c:v>
                </c:pt>
                <c:pt idx="669">
                  <c:v>436</c:v>
                </c:pt>
                <c:pt idx="670">
                  <c:v>516</c:v>
                </c:pt>
                <c:pt idx="671">
                  <c:v>488</c:v>
                </c:pt>
                <c:pt idx="672">
                  <c:v>444</c:v>
                </c:pt>
                <c:pt idx="673">
                  <c:v>461</c:v>
                </c:pt>
                <c:pt idx="674">
                  <c:v>386</c:v>
                </c:pt>
                <c:pt idx="675">
                  <c:v>406</c:v>
                </c:pt>
                <c:pt idx="676">
                  <c:v>453</c:v>
                </c:pt>
                <c:pt idx="677">
                  <c:v>457</c:v>
                </c:pt>
                <c:pt idx="678">
                  <c:v>470</c:v>
                </c:pt>
                <c:pt idx="679">
                  <c:v>454</c:v>
                </c:pt>
                <c:pt idx="680">
                  <c:v>529</c:v>
                </c:pt>
                <c:pt idx="681">
                  <c:v>498</c:v>
                </c:pt>
                <c:pt idx="682">
                  <c:v>463</c:v>
                </c:pt>
                <c:pt idx="683">
                  <c:v>438</c:v>
                </c:pt>
                <c:pt idx="684">
                  <c:v>518</c:v>
                </c:pt>
                <c:pt idx="685">
                  <c:v>423</c:v>
                </c:pt>
                <c:pt idx="686">
                  <c:v>465</c:v>
                </c:pt>
                <c:pt idx="687">
                  <c:v>454</c:v>
                </c:pt>
                <c:pt idx="688">
                  <c:v>419</c:v>
                </c:pt>
                <c:pt idx="689">
                  <c:v>509</c:v>
                </c:pt>
                <c:pt idx="690">
                  <c:v>448</c:v>
                </c:pt>
                <c:pt idx="691">
                  <c:v>500</c:v>
                </c:pt>
                <c:pt idx="692">
                  <c:v>427</c:v>
                </c:pt>
                <c:pt idx="693">
                  <c:v>491</c:v>
                </c:pt>
                <c:pt idx="694">
                  <c:v>445</c:v>
                </c:pt>
                <c:pt idx="695">
                  <c:v>442</c:v>
                </c:pt>
                <c:pt idx="696">
                  <c:v>504</c:v>
                </c:pt>
                <c:pt idx="697">
                  <c:v>456</c:v>
                </c:pt>
                <c:pt idx="698">
                  <c:v>558</c:v>
                </c:pt>
                <c:pt idx="699">
                  <c:v>516</c:v>
                </c:pt>
                <c:pt idx="700">
                  <c:v>475</c:v>
                </c:pt>
                <c:pt idx="701">
                  <c:v>456</c:v>
                </c:pt>
                <c:pt idx="702">
                  <c:v>452</c:v>
                </c:pt>
                <c:pt idx="703">
                  <c:v>429</c:v>
                </c:pt>
                <c:pt idx="704">
                  <c:v>432</c:v>
                </c:pt>
                <c:pt idx="705">
                  <c:v>426</c:v>
                </c:pt>
                <c:pt idx="706">
                  <c:v>482</c:v>
                </c:pt>
                <c:pt idx="707">
                  <c:v>515</c:v>
                </c:pt>
                <c:pt idx="708">
                  <c:v>504</c:v>
                </c:pt>
                <c:pt idx="709">
                  <c:v>494</c:v>
                </c:pt>
                <c:pt idx="710">
                  <c:v>503</c:v>
                </c:pt>
                <c:pt idx="711">
                  <c:v>530</c:v>
                </c:pt>
                <c:pt idx="712">
                  <c:v>511</c:v>
                </c:pt>
                <c:pt idx="713">
                  <c:v>430</c:v>
                </c:pt>
                <c:pt idx="714">
                  <c:v>515</c:v>
                </c:pt>
                <c:pt idx="715">
                  <c:v>575</c:v>
                </c:pt>
                <c:pt idx="716">
                  <c:v>537</c:v>
                </c:pt>
                <c:pt idx="717">
                  <c:v>574</c:v>
                </c:pt>
                <c:pt idx="718">
                  <c:v>575</c:v>
                </c:pt>
                <c:pt idx="719">
                  <c:v>517</c:v>
                </c:pt>
                <c:pt idx="720">
                  <c:v>570</c:v>
                </c:pt>
                <c:pt idx="721">
                  <c:v>469</c:v>
                </c:pt>
                <c:pt idx="722">
                  <c:v>487</c:v>
                </c:pt>
                <c:pt idx="723">
                  <c:v>421</c:v>
                </c:pt>
                <c:pt idx="724">
                  <c:v>493</c:v>
                </c:pt>
                <c:pt idx="725">
                  <c:v>446</c:v>
                </c:pt>
                <c:pt idx="726">
                  <c:v>549</c:v>
                </c:pt>
                <c:pt idx="727">
                  <c:v>467</c:v>
                </c:pt>
                <c:pt idx="728">
                  <c:v>468</c:v>
                </c:pt>
                <c:pt idx="729">
                  <c:v>454</c:v>
                </c:pt>
                <c:pt idx="730">
                  <c:v>541</c:v>
                </c:pt>
                <c:pt idx="731">
                  <c:v>525</c:v>
                </c:pt>
                <c:pt idx="732">
                  <c:v>615</c:v>
                </c:pt>
                <c:pt idx="733">
                  <c:v>581</c:v>
                </c:pt>
                <c:pt idx="734">
                  <c:v>561</c:v>
                </c:pt>
                <c:pt idx="735">
                  <c:v>611</c:v>
                </c:pt>
              </c:numCache>
            </c:numRef>
          </c:val>
          <c:extLst>
            <c:ext xmlns:c16="http://schemas.microsoft.com/office/drawing/2014/chart" uri="{C3380CC4-5D6E-409C-BE32-E72D297353CC}">
              <c16:uniqueId val="{00000001-8882-7748-B032-C93FD2C70490}"/>
            </c:ext>
          </c:extLst>
        </c:ser>
        <c:dLbls>
          <c:showLegendKey val="0"/>
          <c:showVal val="0"/>
          <c:showCatName val="0"/>
          <c:showSerName val="0"/>
          <c:showPercent val="0"/>
          <c:showBubbleSize val="0"/>
        </c:dLbls>
        <c:gapWidth val="150"/>
        <c:overlap val="100"/>
        <c:axId val="521054111"/>
        <c:axId val="521098959"/>
      </c:barChart>
      <c:dateAx>
        <c:axId val="521054111"/>
        <c:scaling>
          <c:orientation val="minMax"/>
          <c:min val="34790"/>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521098959"/>
        <c:crosses val="autoZero"/>
        <c:auto val="1"/>
        <c:lblOffset val="100"/>
        <c:baseTimeUnit val="months"/>
        <c:majorUnit val="12"/>
        <c:majorTimeUnit val="months"/>
      </c:dateAx>
      <c:valAx>
        <c:axId val="521098959"/>
        <c:scaling>
          <c:orientation val="minMax"/>
          <c:max val="25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521054111"/>
        <c:crosses val="autoZero"/>
        <c:crossBetween val="between"/>
      </c:valAx>
      <c:spPr>
        <a:noFill/>
        <a:ln>
          <a:noFill/>
        </a:ln>
        <a:effectLst/>
      </c:spPr>
    </c:plotArea>
    <c:legend>
      <c:legendPos val="r"/>
      <c:layout>
        <c:manualLayout>
          <c:xMode val="edge"/>
          <c:yMode val="edge"/>
          <c:x val="0.80305366658713118"/>
          <c:y val="0.12886444084777884"/>
          <c:w val="0.1780069394734749"/>
          <c:h val="0.1363706265258666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r>
              <a:rPr lang="en-US" dirty="0"/>
              <a:t>2019 to 2020 net migration including movers from abroad (millions)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Net migration including movers from abroad (millions)</c:v>
                </c:pt>
              </c:strCache>
            </c:strRef>
          </c:tx>
          <c:spPr>
            <a:solidFill>
              <a:srgbClr val="00B0F0"/>
            </a:solidFill>
            <a:ln>
              <a:solidFill>
                <a:schemeClr val="accent1">
                  <a:lumMod val="50000"/>
                </a:schemeClr>
              </a:solidFill>
            </a:ln>
            <a:effectLst/>
          </c:spPr>
          <c:invertIfNegative val="0"/>
          <c:dPt>
            <c:idx val="0"/>
            <c:invertIfNegative val="0"/>
            <c:bubble3D val="0"/>
            <c:spPr>
              <a:solidFill>
                <a:srgbClr val="C00000"/>
              </a:solidFill>
              <a:ln>
                <a:solidFill>
                  <a:schemeClr val="accent1">
                    <a:lumMod val="50000"/>
                  </a:schemeClr>
                </a:solidFill>
              </a:ln>
              <a:effectLst/>
            </c:spPr>
            <c:extLst>
              <c:ext xmlns:c16="http://schemas.microsoft.com/office/drawing/2014/chart" uri="{C3380CC4-5D6E-409C-BE32-E72D297353CC}">
                <c16:uniqueId val="{00000004-5B0D-9A47-86F0-0CFB4F080485}"/>
              </c:ext>
            </c:extLst>
          </c:dPt>
          <c:dPt>
            <c:idx val="1"/>
            <c:invertIfNegative val="0"/>
            <c:bubble3D val="0"/>
            <c:spPr>
              <a:solidFill>
                <a:schemeClr val="accent1">
                  <a:lumMod val="75000"/>
                </a:schemeClr>
              </a:solidFill>
              <a:ln>
                <a:solidFill>
                  <a:schemeClr val="accent1">
                    <a:lumMod val="50000"/>
                  </a:schemeClr>
                </a:solidFill>
              </a:ln>
              <a:effectLst/>
            </c:spPr>
            <c:extLst>
              <c:ext xmlns:c16="http://schemas.microsoft.com/office/drawing/2014/chart" uri="{C3380CC4-5D6E-409C-BE32-E72D297353CC}">
                <c16:uniqueId val="{00000002-FF24-493F-90C6-AF00E4BD8A14}"/>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onstantia" panose="02030602050306030303" pitchFamily="18"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Metro Areas-Principal Cities</c:v>
                </c:pt>
                <c:pt idx="1">
                  <c:v>Metro Areas-Suburbs</c:v>
                </c:pt>
                <c:pt idx="2">
                  <c:v>Nonmetro Areas</c:v>
                </c:pt>
              </c:strCache>
            </c:strRef>
          </c:cat>
          <c:val>
            <c:numRef>
              <c:f>Sheet1!$B$2:$B$4</c:f>
              <c:numCache>
                <c:formatCode>0.00</c:formatCode>
                <c:ptCount val="3"/>
                <c:pt idx="0">
                  <c:v>-2.0070000000000001</c:v>
                </c:pt>
                <c:pt idx="1">
                  <c:v>2.988</c:v>
                </c:pt>
                <c:pt idx="2">
                  <c:v>-1.4999999999999999E-2</c:v>
                </c:pt>
              </c:numCache>
            </c:numRef>
          </c:val>
          <c:extLst>
            <c:ext xmlns:c16="http://schemas.microsoft.com/office/drawing/2014/chart" uri="{C3380CC4-5D6E-409C-BE32-E72D297353CC}">
              <c16:uniqueId val="{00000000-5B0D-9A47-86F0-0CFB4F080485}"/>
            </c:ext>
          </c:extLst>
        </c:ser>
        <c:dLbls>
          <c:showLegendKey val="0"/>
          <c:showVal val="0"/>
          <c:showCatName val="0"/>
          <c:showSerName val="0"/>
          <c:showPercent val="0"/>
          <c:showBubbleSize val="0"/>
        </c:dLbls>
        <c:gapWidth val="219"/>
        <c:overlap val="-27"/>
        <c:axId val="794212992"/>
        <c:axId val="794494032"/>
      </c:barChart>
      <c:catAx>
        <c:axId val="794212992"/>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794494032"/>
        <c:crosses val="autoZero"/>
        <c:auto val="1"/>
        <c:lblAlgn val="ctr"/>
        <c:lblOffset val="100"/>
        <c:noMultiLvlLbl val="0"/>
      </c:catAx>
      <c:valAx>
        <c:axId val="7944940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794212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ln>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Sheet1!$B$3</c:f>
              <c:strCache>
                <c:ptCount val="1"/>
                <c:pt idx="0">
                  <c:v>Series 1</c:v>
                </c:pt>
              </c:strCache>
            </c:strRef>
          </c:tx>
          <c:spPr>
            <a:solidFill>
              <a:srgbClr val="C00000"/>
            </a:solidFill>
          </c:spPr>
          <c:invertIfNegative val="0"/>
          <c:cat>
            <c:numRef>
              <c:f>Sheet1!$A$4:$A$163</c:f>
              <c:numCache>
                <c:formatCode>mmm\-yy</c:formatCode>
                <c:ptCount val="160"/>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pt idx="134">
                  <c:v>43525</c:v>
                </c:pt>
                <c:pt idx="135">
                  <c:v>43556</c:v>
                </c:pt>
                <c:pt idx="136">
                  <c:v>43586</c:v>
                </c:pt>
                <c:pt idx="137">
                  <c:v>43617</c:v>
                </c:pt>
                <c:pt idx="138">
                  <c:v>43647</c:v>
                </c:pt>
                <c:pt idx="139">
                  <c:v>43678</c:v>
                </c:pt>
                <c:pt idx="140">
                  <c:v>43709</c:v>
                </c:pt>
                <c:pt idx="141">
                  <c:v>43739</c:v>
                </c:pt>
                <c:pt idx="142">
                  <c:v>43770</c:v>
                </c:pt>
                <c:pt idx="143">
                  <c:v>43800</c:v>
                </c:pt>
                <c:pt idx="144">
                  <c:v>43831</c:v>
                </c:pt>
                <c:pt idx="145">
                  <c:v>43862</c:v>
                </c:pt>
                <c:pt idx="146">
                  <c:v>43891</c:v>
                </c:pt>
                <c:pt idx="147">
                  <c:v>43922</c:v>
                </c:pt>
                <c:pt idx="148">
                  <c:v>43952</c:v>
                </c:pt>
                <c:pt idx="149">
                  <c:v>43983</c:v>
                </c:pt>
                <c:pt idx="150">
                  <c:v>44013</c:v>
                </c:pt>
                <c:pt idx="151">
                  <c:v>44044</c:v>
                </c:pt>
                <c:pt idx="152">
                  <c:v>44075</c:v>
                </c:pt>
                <c:pt idx="153">
                  <c:v>44105</c:v>
                </c:pt>
                <c:pt idx="154">
                  <c:v>44136</c:v>
                </c:pt>
                <c:pt idx="155">
                  <c:v>44166</c:v>
                </c:pt>
                <c:pt idx="156">
                  <c:v>44197</c:v>
                </c:pt>
                <c:pt idx="157">
                  <c:v>44228</c:v>
                </c:pt>
                <c:pt idx="158">
                  <c:v>44256</c:v>
                </c:pt>
                <c:pt idx="159">
                  <c:v>44287</c:v>
                </c:pt>
              </c:numCache>
            </c:numRef>
          </c:cat>
          <c:val>
            <c:numRef>
              <c:f>Sheet1!$B$4:$B$163</c:f>
              <c:numCache>
                <c:formatCode>0.0</c:formatCode>
                <c:ptCount val="160"/>
                <c:pt idx="0">
                  <c:v>51.9</c:v>
                </c:pt>
                <c:pt idx="1">
                  <c:v>43.5</c:v>
                </c:pt>
                <c:pt idx="2">
                  <c:v>40</c:v>
                </c:pt>
                <c:pt idx="3">
                  <c:v>45</c:v>
                </c:pt>
                <c:pt idx="4">
                  <c:v>44</c:v>
                </c:pt>
                <c:pt idx="5">
                  <c:v>46.4</c:v>
                </c:pt>
                <c:pt idx="6">
                  <c:v>45.6</c:v>
                </c:pt>
                <c:pt idx="7">
                  <c:v>46.8</c:v>
                </c:pt>
                <c:pt idx="8">
                  <c:v>40.9</c:v>
                </c:pt>
                <c:pt idx="9">
                  <c:v>36.5</c:v>
                </c:pt>
                <c:pt idx="10">
                  <c:v>34.6</c:v>
                </c:pt>
                <c:pt idx="11">
                  <c:v>34.700000000000003</c:v>
                </c:pt>
                <c:pt idx="12">
                  <c:v>34.299999999999997</c:v>
                </c:pt>
                <c:pt idx="13">
                  <c:v>36.200000000000003</c:v>
                </c:pt>
                <c:pt idx="14">
                  <c:v>42.6</c:v>
                </c:pt>
                <c:pt idx="15">
                  <c:v>41.9</c:v>
                </c:pt>
                <c:pt idx="16">
                  <c:v>42.4</c:v>
                </c:pt>
                <c:pt idx="17">
                  <c:v>37.9</c:v>
                </c:pt>
                <c:pt idx="18">
                  <c:v>42.7</c:v>
                </c:pt>
                <c:pt idx="19">
                  <c:v>41.8</c:v>
                </c:pt>
                <c:pt idx="20">
                  <c:v>42.6</c:v>
                </c:pt>
                <c:pt idx="21">
                  <c:v>45.4</c:v>
                </c:pt>
                <c:pt idx="22">
                  <c:v>43.2</c:v>
                </c:pt>
                <c:pt idx="23">
                  <c:v>44.2</c:v>
                </c:pt>
                <c:pt idx="24">
                  <c:v>43.1</c:v>
                </c:pt>
                <c:pt idx="25">
                  <c:v>49.3</c:v>
                </c:pt>
                <c:pt idx="26">
                  <c:v>46.3</c:v>
                </c:pt>
                <c:pt idx="27">
                  <c:v>48.3</c:v>
                </c:pt>
                <c:pt idx="28">
                  <c:v>46.5</c:v>
                </c:pt>
                <c:pt idx="29">
                  <c:v>47.1</c:v>
                </c:pt>
                <c:pt idx="30">
                  <c:v>48.3</c:v>
                </c:pt>
                <c:pt idx="31">
                  <c:v>48</c:v>
                </c:pt>
                <c:pt idx="32">
                  <c:v>49.7</c:v>
                </c:pt>
                <c:pt idx="33">
                  <c:v>48.6</c:v>
                </c:pt>
                <c:pt idx="34">
                  <c:v>51</c:v>
                </c:pt>
                <c:pt idx="35">
                  <c:v>52.7</c:v>
                </c:pt>
                <c:pt idx="36">
                  <c:v>49.6</c:v>
                </c:pt>
                <c:pt idx="37">
                  <c:v>49.5</c:v>
                </c:pt>
                <c:pt idx="38">
                  <c:v>50.3</c:v>
                </c:pt>
                <c:pt idx="39">
                  <c:v>48.5</c:v>
                </c:pt>
                <c:pt idx="40">
                  <c:v>48.2</c:v>
                </c:pt>
                <c:pt idx="41">
                  <c:v>48.1</c:v>
                </c:pt>
                <c:pt idx="42">
                  <c:v>46.1</c:v>
                </c:pt>
                <c:pt idx="43">
                  <c:v>50.6</c:v>
                </c:pt>
                <c:pt idx="44">
                  <c:v>46.6</c:v>
                </c:pt>
                <c:pt idx="45">
                  <c:v>48.8</c:v>
                </c:pt>
                <c:pt idx="46">
                  <c:v>51.1</c:v>
                </c:pt>
                <c:pt idx="47">
                  <c:v>50.8</c:v>
                </c:pt>
                <c:pt idx="48">
                  <c:v>50</c:v>
                </c:pt>
                <c:pt idx="49">
                  <c:v>50.1</c:v>
                </c:pt>
                <c:pt idx="50">
                  <c:v>50.4</c:v>
                </c:pt>
                <c:pt idx="51">
                  <c:v>49</c:v>
                </c:pt>
                <c:pt idx="52">
                  <c:v>46.5</c:v>
                </c:pt>
                <c:pt idx="53">
                  <c:v>47.6</c:v>
                </c:pt>
                <c:pt idx="54">
                  <c:v>49.1</c:v>
                </c:pt>
                <c:pt idx="55">
                  <c:v>50.3</c:v>
                </c:pt>
                <c:pt idx="56">
                  <c:v>50.6</c:v>
                </c:pt>
                <c:pt idx="57">
                  <c:v>51.9</c:v>
                </c:pt>
                <c:pt idx="58">
                  <c:v>53</c:v>
                </c:pt>
                <c:pt idx="59">
                  <c:v>51.7</c:v>
                </c:pt>
                <c:pt idx="60">
                  <c:v>53.8</c:v>
                </c:pt>
                <c:pt idx="61">
                  <c:v>54.2</c:v>
                </c:pt>
                <c:pt idx="62">
                  <c:v>52.5</c:v>
                </c:pt>
                <c:pt idx="63">
                  <c:v>49.2</c:v>
                </c:pt>
                <c:pt idx="64">
                  <c:v>52.7</c:v>
                </c:pt>
                <c:pt idx="65">
                  <c:v>52.3</c:v>
                </c:pt>
                <c:pt idx="66">
                  <c:v>52.6</c:v>
                </c:pt>
                <c:pt idx="67">
                  <c:v>53.5</c:v>
                </c:pt>
                <c:pt idx="68">
                  <c:v>53.3</c:v>
                </c:pt>
                <c:pt idx="69">
                  <c:v>51.5</c:v>
                </c:pt>
                <c:pt idx="70">
                  <c:v>50.3</c:v>
                </c:pt>
                <c:pt idx="71">
                  <c:v>49</c:v>
                </c:pt>
                <c:pt idx="72">
                  <c:v>50.4</c:v>
                </c:pt>
                <c:pt idx="73">
                  <c:v>50.6</c:v>
                </c:pt>
                <c:pt idx="74">
                  <c:v>49.4</c:v>
                </c:pt>
                <c:pt idx="75">
                  <c:v>50.3</c:v>
                </c:pt>
                <c:pt idx="76">
                  <c:v>52</c:v>
                </c:pt>
                <c:pt idx="77">
                  <c:v>53.3</c:v>
                </c:pt>
                <c:pt idx="78">
                  <c:v>55.1</c:v>
                </c:pt>
                <c:pt idx="79">
                  <c:v>52.8</c:v>
                </c:pt>
                <c:pt idx="80">
                  <c:v>54.6</c:v>
                </c:pt>
                <c:pt idx="81">
                  <c:v>53.6</c:v>
                </c:pt>
                <c:pt idx="82">
                  <c:v>51.4</c:v>
                </c:pt>
                <c:pt idx="83">
                  <c:v>52.7</c:v>
                </c:pt>
                <c:pt idx="84">
                  <c:v>50.1</c:v>
                </c:pt>
                <c:pt idx="85">
                  <c:v>50.6</c:v>
                </c:pt>
                <c:pt idx="86">
                  <c:v>52.2</c:v>
                </c:pt>
                <c:pt idx="87">
                  <c:v>50.2</c:v>
                </c:pt>
                <c:pt idx="88">
                  <c:v>52</c:v>
                </c:pt>
                <c:pt idx="89">
                  <c:v>55.6</c:v>
                </c:pt>
                <c:pt idx="90">
                  <c:v>53.3</c:v>
                </c:pt>
                <c:pt idx="91">
                  <c:v>48.8</c:v>
                </c:pt>
                <c:pt idx="92">
                  <c:v>52.3</c:v>
                </c:pt>
                <c:pt idx="93">
                  <c:v>52.3</c:v>
                </c:pt>
                <c:pt idx="94">
                  <c:v>50.2</c:v>
                </c:pt>
                <c:pt idx="95">
                  <c:v>51.3</c:v>
                </c:pt>
                <c:pt idx="96">
                  <c:v>49.6</c:v>
                </c:pt>
                <c:pt idx="97">
                  <c:v>50.3</c:v>
                </c:pt>
                <c:pt idx="98">
                  <c:v>51.9</c:v>
                </c:pt>
                <c:pt idx="99">
                  <c:v>50.6</c:v>
                </c:pt>
                <c:pt idx="100">
                  <c:v>53.1</c:v>
                </c:pt>
                <c:pt idx="101">
                  <c:v>52.6</c:v>
                </c:pt>
                <c:pt idx="102">
                  <c:v>51.5</c:v>
                </c:pt>
                <c:pt idx="103">
                  <c:v>49.7</c:v>
                </c:pt>
                <c:pt idx="104">
                  <c:v>48.4</c:v>
                </c:pt>
                <c:pt idx="105">
                  <c:v>50.8</c:v>
                </c:pt>
                <c:pt idx="106">
                  <c:v>50.6</c:v>
                </c:pt>
                <c:pt idx="107">
                  <c:v>55.6</c:v>
                </c:pt>
                <c:pt idx="108">
                  <c:v>49.5</c:v>
                </c:pt>
                <c:pt idx="109">
                  <c:v>50.7</c:v>
                </c:pt>
                <c:pt idx="110">
                  <c:v>54.3</c:v>
                </c:pt>
                <c:pt idx="111">
                  <c:v>50.9</c:v>
                </c:pt>
                <c:pt idx="112">
                  <c:v>53</c:v>
                </c:pt>
                <c:pt idx="113">
                  <c:v>54.2</c:v>
                </c:pt>
                <c:pt idx="114">
                  <c:v>51.9</c:v>
                </c:pt>
                <c:pt idx="115">
                  <c:v>53.7</c:v>
                </c:pt>
                <c:pt idx="116">
                  <c:v>49.1</c:v>
                </c:pt>
                <c:pt idx="117">
                  <c:v>51.7</c:v>
                </c:pt>
                <c:pt idx="118">
                  <c:v>55</c:v>
                </c:pt>
                <c:pt idx="119">
                  <c:v>52.8</c:v>
                </c:pt>
                <c:pt idx="120">
                  <c:v>54.7</c:v>
                </c:pt>
                <c:pt idx="121">
                  <c:v>51.9</c:v>
                </c:pt>
                <c:pt idx="122">
                  <c:v>51.4</c:v>
                </c:pt>
                <c:pt idx="123">
                  <c:v>51.9</c:v>
                </c:pt>
                <c:pt idx="124">
                  <c:v>52.7</c:v>
                </c:pt>
                <c:pt idx="125">
                  <c:v>51.7</c:v>
                </c:pt>
                <c:pt idx="126">
                  <c:v>51.2</c:v>
                </c:pt>
                <c:pt idx="127">
                  <c:v>53.8</c:v>
                </c:pt>
                <c:pt idx="128">
                  <c:v>51.3</c:v>
                </c:pt>
                <c:pt idx="129">
                  <c:v>51</c:v>
                </c:pt>
                <c:pt idx="130">
                  <c:v>53.5</c:v>
                </c:pt>
                <c:pt idx="131">
                  <c:v>51</c:v>
                </c:pt>
                <c:pt idx="132">
                  <c:v>55.3</c:v>
                </c:pt>
                <c:pt idx="133">
                  <c:v>50.3</c:v>
                </c:pt>
                <c:pt idx="134">
                  <c:v>47.8</c:v>
                </c:pt>
                <c:pt idx="135">
                  <c:v>50.5</c:v>
                </c:pt>
                <c:pt idx="136">
                  <c:v>50.2</c:v>
                </c:pt>
                <c:pt idx="137">
                  <c:v>49.1</c:v>
                </c:pt>
                <c:pt idx="138">
                  <c:v>50.1</c:v>
                </c:pt>
                <c:pt idx="139">
                  <c:v>47.2</c:v>
                </c:pt>
                <c:pt idx="140">
                  <c:v>49.7</c:v>
                </c:pt>
                <c:pt idx="141">
                  <c:v>52</c:v>
                </c:pt>
                <c:pt idx="142">
                  <c:v>51.9</c:v>
                </c:pt>
                <c:pt idx="143">
                  <c:v>52.1</c:v>
                </c:pt>
                <c:pt idx="144">
                  <c:v>52.2</c:v>
                </c:pt>
                <c:pt idx="145">
                  <c:v>53.4</c:v>
                </c:pt>
                <c:pt idx="146">
                  <c:v>33.299999999999997</c:v>
                </c:pt>
                <c:pt idx="147">
                  <c:v>29.5</c:v>
                </c:pt>
                <c:pt idx="148">
                  <c:v>32</c:v>
                </c:pt>
                <c:pt idx="149">
                  <c:v>40</c:v>
                </c:pt>
                <c:pt idx="150">
                  <c:v>40</c:v>
                </c:pt>
                <c:pt idx="151">
                  <c:v>40</c:v>
                </c:pt>
                <c:pt idx="152">
                  <c:v>47</c:v>
                </c:pt>
                <c:pt idx="153">
                  <c:v>47.5</c:v>
                </c:pt>
                <c:pt idx="154">
                  <c:v>46.3</c:v>
                </c:pt>
                <c:pt idx="155">
                  <c:v>42.3</c:v>
                </c:pt>
                <c:pt idx="156">
                  <c:v>44.9</c:v>
                </c:pt>
                <c:pt idx="157">
                  <c:v>53.3</c:v>
                </c:pt>
                <c:pt idx="158">
                  <c:v>55.6</c:v>
                </c:pt>
                <c:pt idx="159">
                  <c:v>57.9</c:v>
                </c:pt>
              </c:numCache>
            </c:numRef>
          </c:val>
          <c:extLst>
            <c:ext xmlns:c16="http://schemas.microsoft.com/office/drawing/2014/chart" uri="{C3380CC4-5D6E-409C-BE32-E72D297353CC}">
              <c16:uniqueId val="{00000000-8B60-DF4B-89DD-A0EF4C722588}"/>
            </c:ext>
          </c:extLst>
        </c:ser>
        <c:dLbls>
          <c:showLegendKey val="0"/>
          <c:showVal val="0"/>
          <c:showCatName val="0"/>
          <c:showSerName val="0"/>
          <c:showPercent val="0"/>
          <c:showBubbleSize val="0"/>
        </c:dLbls>
        <c:gapWidth val="150"/>
        <c:shape val="box"/>
        <c:axId val="-2051953416"/>
        <c:axId val="-2033370152"/>
        <c:axId val="0"/>
      </c:bar3DChart>
      <c:dateAx>
        <c:axId val="-2051953416"/>
        <c:scaling>
          <c:orientation val="minMax"/>
          <c:max val="44287"/>
          <c:min val="39539"/>
        </c:scaling>
        <c:delete val="0"/>
        <c:axPos val="b"/>
        <c:numFmt formatCode="mmm\-yy" sourceLinked="0"/>
        <c:majorTickMark val="out"/>
        <c:minorTickMark val="none"/>
        <c:tickLblPos val="low"/>
        <c:txPr>
          <a:bodyPr rot="-5400000" vert="horz"/>
          <a:lstStyle/>
          <a:p>
            <a:pPr>
              <a:defRPr/>
            </a:pPr>
            <a:endParaRPr lang="en-US"/>
          </a:p>
        </c:txPr>
        <c:crossAx val="-2033370152"/>
        <c:crossesAt val="50"/>
        <c:auto val="1"/>
        <c:lblOffset val="100"/>
        <c:baseTimeUnit val="months"/>
        <c:majorUnit val="3"/>
        <c:majorTimeUnit val="months"/>
      </c:dateAx>
      <c:valAx>
        <c:axId val="-2033370152"/>
        <c:scaling>
          <c:orientation val="minMax"/>
          <c:min val="25"/>
        </c:scaling>
        <c:delete val="0"/>
        <c:axPos val="l"/>
        <c:numFmt formatCode="0" sourceLinked="0"/>
        <c:majorTickMark val="out"/>
        <c:minorTickMark val="none"/>
        <c:tickLblPos val="nextTo"/>
        <c:crossAx val="-2051953416"/>
        <c:crosses val="autoZero"/>
        <c:crossBetween val="between"/>
      </c:valAx>
      <c:spPr>
        <a:noFill/>
        <a:ln w="25398">
          <a:noFill/>
        </a:ln>
      </c:spPr>
    </c:plotArea>
    <c:plotVisOnly val="1"/>
    <c:dispBlanksAs val="gap"/>
    <c:showDLblsOverMax val="0"/>
  </c:chart>
  <c:txPr>
    <a:bodyPr/>
    <a:lstStyle/>
    <a:p>
      <a:pPr>
        <a:defRPr sz="1800">
          <a:latin typeface="Constantia" panose="02030602050306030303" pitchFamily="18" charset="0"/>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a:effectLst/>
              </a:rPr>
              <a:t>%  Change from Preceding Period (SAAR)</a:t>
            </a:r>
            <a:endParaRPr lang="en-US" dirty="0">
              <a:effectLst/>
            </a:endParaRPr>
          </a:p>
        </c:rich>
      </c:tx>
      <c:overlay val="1"/>
    </c:title>
    <c:autoTitleDeleted val="0"/>
    <c:plotArea>
      <c:layout>
        <c:manualLayout>
          <c:layoutTarget val="inner"/>
          <c:xMode val="edge"/>
          <c:yMode val="edge"/>
          <c:x val="6.7107840213155176E-2"/>
          <c:y val="0.10625681110036682"/>
          <c:w val="0.86306445359102835"/>
          <c:h val="0.71123390277969645"/>
        </c:manualLayout>
      </c:layout>
      <c:barChart>
        <c:barDir val="col"/>
        <c:grouping val="clustered"/>
        <c:varyColors val="0"/>
        <c:ser>
          <c:idx val="0"/>
          <c:order val="0"/>
          <c:tx>
            <c:strRef>
              <c:f>Sheet1!$B$4</c:f>
              <c:strCache>
                <c:ptCount val="1"/>
                <c:pt idx="0">
                  <c:v>GDP 1990Q1-2019</c:v>
                </c:pt>
              </c:strCache>
            </c:strRef>
          </c:tx>
          <c:spPr>
            <a:solidFill>
              <a:srgbClr val="011893"/>
            </a:solidFill>
          </c:spPr>
          <c:invertIfNegative val="0"/>
          <c:cat>
            <c:strRef>
              <c:f>Sheet1!$A$5:$A$129</c:f>
              <c:strCache>
                <c:ptCount val="125"/>
                <c:pt idx="0">
                  <c:v>1990Q1</c:v>
                </c:pt>
                <c:pt idx="1">
                  <c:v>1990Q2</c:v>
                </c:pt>
                <c:pt idx="2">
                  <c:v>1990Q3</c:v>
                </c:pt>
                <c:pt idx="3">
                  <c:v>1990Q4</c:v>
                </c:pt>
                <c:pt idx="4">
                  <c:v>1991Q1</c:v>
                </c:pt>
                <c:pt idx="5">
                  <c:v>1991Q2</c:v>
                </c:pt>
                <c:pt idx="6">
                  <c:v>1991Q3</c:v>
                </c:pt>
                <c:pt idx="7">
                  <c:v>1991Q4</c:v>
                </c:pt>
                <c:pt idx="8">
                  <c:v>1992Q1</c:v>
                </c:pt>
                <c:pt idx="9">
                  <c:v>1992Q2</c:v>
                </c:pt>
                <c:pt idx="10">
                  <c:v>1992Q3</c:v>
                </c:pt>
                <c:pt idx="11">
                  <c:v>1992Q4</c:v>
                </c:pt>
                <c:pt idx="12">
                  <c:v>1993Q1</c:v>
                </c:pt>
                <c:pt idx="13">
                  <c:v>1993Q2</c:v>
                </c:pt>
                <c:pt idx="14">
                  <c:v>1993Q3</c:v>
                </c:pt>
                <c:pt idx="15">
                  <c:v>1993Q4</c:v>
                </c:pt>
                <c:pt idx="16">
                  <c:v>1994Q1</c:v>
                </c:pt>
                <c:pt idx="17">
                  <c:v>1994Q2</c:v>
                </c:pt>
                <c:pt idx="18">
                  <c:v>1994Q3</c:v>
                </c:pt>
                <c:pt idx="19">
                  <c:v>1994Q4</c:v>
                </c:pt>
                <c:pt idx="20">
                  <c:v>1995Q1</c:v>
                </c:pt>
                <c:pt idx="21">
                  <c:v>1995Q2</c:v>
                </c:pt>
                <c:pt idx="22">
                  <c:v>1995Q3</c:v>
                </c:pt>
                <c:pt idx="23">
                  <c:v>1995Q4</c:v>
                </c:pt>
                <c:pt idx="24">
                  <c:v>1996Q1</c:v>
                </c:pt>
                <c:pt idx="25">
                  <c:v>1996Q2</c:v>
                </c:pt>
                <c:pt idx="26">
                  <c:v>1996Q3</c:v>
                </c:pt>
                <c:pt idx="27">
                  <c:v>1996Q4</c:v>
                </c:pt>
                <c:pt idx="28">
                  <c:v>1997Q1</c:v>
                </c:pt>
                <c:pt idx="29">
                  <c:v>1997Q2</c:v>
                </c:pt>
                <c:pt idx="30">
                  <c:v>1997Q3</c:v>
                </c:pt>
                <c:pt idx="31">
                  <c:v>1997Q4</c:v>
                </c:pt>
                <c:pt idx="32">
                  <c:v>1998Q1</c:v>
                </c:pt>
                <c:pt idx="33">
                  <c:v>1998Q2</c:v>
                </c:pt>
                <c:pt idx="34">
                  <c:v>1998Q3</c:v>
                </c:pt>
                <c:pt idx="35">
                  <c:v>1998Q4</c:v>
                </c:pt>
                <c:pt idx="36">
                  <c:v>1999Q1</c:v>
                </c:pt>
                <c:pt idx="37">
                  <c:v>1999Q2</c:v>
                </c:pt>
                <c:pt idx="38">
                  <c:v>1999Q3</c:v>
                </c:pt>
                <c:pt idx="39">
                  <c:v>1999Q4</c:v>
                </c:pt>
                <c:pt idx="40">
                  <c:v>2000Q1</c:v>
                </c:pt>
                <c:pt idx="41">
                  <c:v>2000Q2</c:v>
                </c:pt>
                <c:pt idx="42">
                  <c:v>2000Q3</c:v>
                </c:pt>
                <c:pt idx="43">
                  <c:v>2000Q4</c:v>
                </c:pt>
                <c:pt idx="44">
                  <c:v>2001Q1</c:v>
                </c:pt>
                <c:pt idx="45">
                  <c:v>2001Q2</c:v>
                </c:pt>
                <c:pt idx="46">
                  <c:v>2001Q3</c:v>
                </c:pt>
                <c:pt idx="47">
                  <c:v>2001Q4</c:v>
                </c:pt>
                <c:pt idx="48">
                  <c:v>2002Q1</c:v>
                </c:pt>
                <c:pt idx="49">
                  <c:v>2002Q2</c:v>
                </c:pt>
                <c:pt idx="50">
                  <c:v>2002Q3</c:v>
                </c:pt>
                <c:pt idx="51">
                  <c:v>2002Q4</c:v>
                </c:pt>
                <c:pt idx="52">
                  <c:v>2003Q1</c:v>
                </c:pt>
                <c:pt idx="53">
                  <c:v>2003Q2</c:v>
                </c:pt>
                <c:pt idx="54">
                  <c:v>2003Q3</c:v>
                </c:pt>
                <c:pt idx="55">
                  <c:v>2003Q4</c:v>
                </c:pt>
                <c:pt idx="56">
                  <c:v>2004Q1</c:v>
                </c:pt>
                <c:pt idx="57">
                  <c:v>2004Q2</c:v>
                </c:pt>
                <c:pt idx="58">
                  <c:v>2004Q3</c:v>
                </c:pt>
                <c:pt idx="59">
                  <c:v>2004Q4</c:v>
                </c:pt>
                <c:pt idx="60">
                  <c:v>2005Q1</c:v>
                </c:pt>
                <c:pt idx="61">
                  <c:v>2005Q2</c:v>
                </c:pt>
                <c:pt idx="62">
                  <c:v>2005Q3</c:v>
                </c:pt>
                <c:pt idx="63">
                  <c:v>2005Q4</c:v>
                </c:pt>
                <c:pt idx="64">
                  <c:v>2006Q1</c:v>
                </c:pt>
                <c:pt idx="65">
                  <c:v>2006Q2</c:v>
                </c:pt>
                <c:pt idx="66">
                  <c:v>2006Q3</c:v>
                </c:pt>
                <c:pt idx="67">
                  <c:v>2006Q4</c:v>
                </c:pt>
                <c:pt idx="68">
                  <c:v>2007Q1</c:v>
                </c:pt>
                <c:pt idx="69">
                  <c:v>2007Q2</c:v>
                </c:pt>
                <c:pt idx="70">
                  <c:v>2007Q3</c:v>
                </c:pt>
                <c:pt idx="71">
                  <c:v>2007Q4</c:v>
                </c:pt>
                <c:pt idx="72">
                  <c:v>2008Q1</c:v>
                </c:pt>
                <c:pt idx="73">
                  <c:v>2008Q2</c:v>
                </c:pt>
                <c:pt idx="74">
                  <c:v>2008Q3</c:v>
                </c:pt>
                <c:pt idx="75">
                  <c:v>2008Q4</c:v>
                </c:pt>
                <c:pt idx="76">
                  <c:v>2009Q1</c:v>
                </c:pt>
                <c:pt idx="77">
                  <c:v>2009Q2</c:v>
                </c:pt>
                <c:pt idx="78">
                  <c:v>2009Q3</c:v>
                </c:pt>
                <c:pt idx="79">
                  <c:v>2009Q4</c:v>
                </c:pt>
                <c:pt idx="80">
                  <c:v>2010Q1</c:v>
                </c:pt>
                <c:pt idx="81">
                  <c:v>2010Q2</c:v>
                </c:pt>
                <c:pt idx="82">
                  <c:v>2010Q3</c:v>
                </c:pt>
                <c:pt idx="83">
                  <c:v>2010Q4</c:v>
                </c:pt>
                <c:pt idx="84">
                  <c:v>2011Q1</c:v>
                </c:pt>
                <c:pt idx="85">
                  <c:v>2011Q2</c:v>
                </c:pt>
                <c:pt idx="86">
                  <c:v>2011Q3</c:v>
                </c:pt>
                <c:pt idx="87">
                  <c:v>2011Q4</c:v>
                </c:pt>
                <c:pt idx="88">
                  <c:v>2012Q1</c:v>
                </c:pt>
                <c:pt idx="89">
                  <c:v>2012Q2</c:v>
                </c:pt>
                <c:pt idx="90">
                  <c:v>2012Q3</c:v>
                </c:pt>
                <c:pt idx="91">
                  <c:v>2012Q4</c:v>
                </c:pt>
                <c:pt idx="92">
                  <c:v>2013Q1</c:v>
                </c:pt>
                <c:pt idx="93">
                  <c:v>2013Q2</c:v>
                </c:pt>
                <c:pt idx="94">
                  <c:v>2013Q3</c:v>
                </c:pt>
                <c:pt idx="95">
                  <c:v>2013Q4</c:v>
                </c:pt>
                <c:pt idx="96">
                  <c:v>2014Q1</c:v>
                </c:pt>
                <c:pt idx="97">
                  <c:v>2014Q2</c:v>
                </c:pt>
                <c:pt idx="98">
                  <c:v>2014Q3</c:v>
                </c:pt>
                <c:pt idx="99">
                  <c:v>2014Q4</c:v>
                </c:pt>
                <c:pt idx="100">
                  <c:v>2015Q1</c:v>
                </c:pt>
                <c:pt idx="101">
                  <c:v>2015Q2</c:v>
                </c:pt>
                <c:pt idx="102">
                  <c:v>2015Q3</c:v>
                </c:pt>
                <c:pt idx="103">
                  <c:v>2015Q4</c:v>
                </c:pt>
                <c:pt idx="104">
                  <c:v>2016Q1</c:v>
                </c:pt>
                <c:pt idx="105">
                  <c:v>2016Q2</c:v>
                </c:pt>
                <c:pt idx="106">
                  <c:v>2016Q3</c:v>
                </c:pt>
                <c:pt idx="107">
                  <c:v>2016Q4</c:v>
                </c:pt>
                <c:pt idx="108">
                  <c:v>2017Q1</c:v>
                </c:pt>
                <c:pt idx="109">
                  <c:v>2017Q2</c:v>
                </c:pt>
                <c:pt idx="110">
                  <c:v>2017Q3</c:v>
                </c:pt>
                <c:pt idx="111">
                  <c:v>2017Q4</c:v>
                </c:pt>
                <c:pt idx="112">
                  <c:v>2018Q1</c:v>
                </c:pt>
                <c:pt idx="113">
                  <c:v>2018Q2</c:v>
                </c:pt>
                <c:pt idx="114">
                  <c:v>2018Q3</c:v>
                </c:pt>
                <c:pt idx="115">
                  <c:v>2018Q4</c:v>
                </c:pt>
                <c:pt idx="116">
                  <c:v>2019Q1</c:v>
                </c:pt>
                <c:pt idx="117">
                  <c:v>2019Q2</c:v>
                </c:pt>
                <c:pt idx="118">
                  <c:v>2019Q3</c:v>
                </c:pt>
                <c:pt idx="119">
                  <c:v>2019Q4</c:v>
                </c:pt>
                <c:pt idx="120">
                  <c:v>2020Q1</c:v>
                </c:pt>
                <c:pt idx="121">
                  <c:v>2020Q2</c:v>
                </c:pt>
                <c:pt idx="122">
                  <c:v>2020Q3</c:v>
                </c:pt>
                <c:pt idx="123">
                  <c:v>2020Q4</c:v>
                </c:pt>
                <c:pt idx="124">
                  <c:v>2021Q1</c:v>
                </c:pt>
              </c:strCache>
            </c:strRef>
          </c:cat>
          <c:val>
            <c:numRef>
              <c:f>Sheet1!$B$5:$B$129</c:f>
              <c:numCache>
                <c:formatCode>0.0%</c:formatCode>
                <c:ptCount val="125"/>
                <c:pt idx="0">
                  <c:v>4.3999999999999997E-2</c:v>
                </c:pt>
                <c:pt idx="1">
                  <c:v>1.4999999999999999E-2</c:v>
                </c:pt>
                <c:pt idx="2">
                  <c:v>3.0000000000000001E-3</c:v>
                </c:pt>
                <c:pt idx="3">
                  <c:v>-3.6000000000000004E-2</c:v>
                </c:pt>
                <c:pt idx="4">
                  <c:v>-1.9E-2</c:v>
                </c:pt>
                <c:pt idx="5">
                  <c:v>3.2000000000000001E-2</c:v>
                </c:pt>
                <c:pt idx="6">
                  <c:v>0.02</c:v>
                </c:pt>
                <c:pt idx="7">
                  <c:v>1.3999999999999999E-2</c:v>
                </c:pt>
                <c:pt idx="8">
                  <c:v>4.9000000000000002E-2</c:v>
                </c:pt>
                <c:pt idx="9">
                  <c:v>4.4000000000000004E-2</c:v>
                </c:pt>
                <c:pt idx="10">
                  <c:v>0.04</c:v>
                </c:pt>
                <c:pt idx="11">
                  <c:v>4.2000000000000003E-2</c:v>
                </c:pt>
                <c:pt idx="12">
                  <c:v>6.9999999999999993E-3</c:v>
                </c:pt>
                <c:pt idx="13">
                  <c:v>2.3E-2</c:v>
                </c:pt>
                <c:pt idx="14">
                  <c:v>1.9E-2</c:v>
                </c:pt>
                <c:pt idx="15">
                  <c:v>5.5999999999999994E-2</c:v>
                </c:pt>
                <c:pt idx="16">
                  <c:v>3.9E-2</c:v>
                </c:pt>
                <c:pt idx="17">
                  <c:v>5.5E-2</c:v>
                </c:pt>
                <c:pt idx="18">
                  <c:v>2.4E-2</c:v>
                </c:pt>
                <c:pt idx="19">
                  <c:v>4.7E-2</c:v>
                </c:pt>
                <c:pt idx="20">
                  <c:v>1.3999999999999999E-2</c:v>
                </c:pt>
                <c:pt idx="21">
                  <c:v>1.2E-2</c:v>
                </c:pt>
                <c:pt idx="22">
                  <c:v>3.5000000000000003E-2</c:v>
                </c:pt>
                <c:pt idx="23">
                  <c:v>2.7000000000000003E-2</c:v>
                </c:pt>
                <c:pt idx="24">
                  <c:v>0.03</c:v>
                </c:pt>
                <c:pt idx="25">
                  <c:v>6.8000000000000005E-2</c:v>
                </c:pt>
                <c:pt idx="26">
                  <c:v>3.6000000000000004E-2</c:v>
                </c:pt>
                <c:pt idx="27">
                  <c:v>4.2000000000000003E-2</c:v>
                </c:pt>
                <c:pt idx="28">
                  <c:v>2.6000000000000002E-2</c:v>
                </c:pt>
                <c:pt idx="29">
                  <c:v>6.8000000000000005E-2</c:v>
                </c:pt>
                <c:pt idx="30">
                  <c:v>5.0999999999999997E-2</c:v>
                </c:pt>
                <c:pt idx="31">
                  <c:v>3.5000000000000003E-2</c:v>
                </c:pt>
                <c:pt idx="32">
                  <c:v>4.0999999999999995E-2</c:v>
                </c:pt>
                <c:pt idx="33">
                  <c:v>3.7999999999999999E-2</c:v>
                </c:pt>
                <c:pt idx="34">
                  <c:v>5.0999999999999997E-2</c:v>
                </c:pt>
                <c:pt idx="35">
                  <c:v>6.6000000000000003E-2</c:v>
                </c:pt>
                <c:pt idx="36">
                  <c:v>3.7999999999999999E-2</c:v>
                </c:pt>
                <c:pt idx="37">
                  <c:v>3.1E-2</c:v>
                </c:pt>
                <c:pt idx="38">
                  <c:v>5.2999999999999999E-2</c:v>
                </c:pt>
                <c:pt idx="39">
                  <c:v>7.0000000000000007E-2</c:v>
                </c:pt>
                <c:pt idx="40">
                  <c:v>1.4999999999999999E-2</c:v>
                </c:pt>
                <c:pt idx="41">
                  <c:v>7.4999999999999997E-2</c:v>
                </c:pt>
                <c:pt idx="42">
                  <c:v>5.0000000000000001E-3</c:v>
                </c:pt>
                <c:pt idx="43">
                  <c:v>2.5000000000000001E-2</c:v>
                </c:pt>
                <c:pt idx="44">
                  <c:v>-1.1000000000000001E-2</c:v>
                </c:pt>
                <c:pt idx="45">
                  <c:v>2.4E-2</c:v>
                </c:pt>
                <c:pt idx="46">
                  <c:v>-1.7000000000000001E-2</c:v>
                </c:pt>
                <c:pt idx="47">
                  <c:v>1.1000000000000001E-2</c:v>
                </c:pt>
                <c:pt idx="48">
                  <c:v>3.5000000000000003E-2</c:v>
                </c:pt>
                <c:pt idx="49">
                  <c:v>2.4E-2</c:v>
                </c:pt>
                <c:pt idx="50">
                  <c:v>1.8000000000000002E-2</c:v>
                </c:pt>
                <c:pt idx="51">
                  <c:v>6.0000000000000001E-3</c:v>
                </c:pt>
                <c:pt idx="52">
                  <c:v>2.2000000000000002E-2</c:v>
                </c:pt>
                <c:pt idx="53">
                  <c:v>3.5000000000000003E-2</c:v>
                </c:pt>
                <c:pt idx="54">
                  <c:v>7.0000000000000007E-2</c:v>
                </c:pt>
                <c:pt idx="55">
                  <c:v>4.7E-2</c:v>
                </c:pt>
                <c:pt idx="56">
                  <c:v>2.2000000000000002E-2</c:v>
                </c:pt>
                <c:pt idx="57">
                  <c:v>3.1E-2</c:v>
                </c:pt>
                <c:pt idx="58">
                  <c:v>3.7999999999999999E-2</c:v>
                </c:pt>
                <c:pt idx="59">
                  <c:v>4.0999999999999995E-2</c:v>
                </c:pt>
                <c:pt idx="60">
                  <c:v>4.4999999999999998E-2</c:v>
                </c:pt>
                <c:pt idx="61">
                  <c:v>1.9E-2</c:v>
                </c:pt>
                <c:pt idx="62">
                  <c:v>3.6000000000000004E-2</c:v>
                </c:pt>
                <c:pt idx="63">
                  <c:v>2.6000000000000002E-2</c:v>
                </c:pt>
                <c:pt idx="64">
                  <c:v>5.4000000000000006E-2</c:v>
                </c:pt>
                <c:pt idx="65">
                  <c:v>9.0000000000000011E-3</c:v>
                </c:pt>
                <c:pt idx="66">
                  <c:v>6.0000000000000001E-3</c:v>
                </c:pt>
                <c:pt idx="67">
                  <c:v>3.5000000000000003E-2</c:v>
                </c:pt>
                <c:pt idx="68">
                  <c:v>9.0000000000000011E-3</c:v>
                </c:pt>
                <c:pt idx="69">
                  <c:v>2.3E-2</c:v>
                </c:pt>
                <c:pt idx="70">
                  <c:v>2.2000000000000002E-2</c:v>
                </c:pt>
                <c:pt idx="71">
                  <c:v>2.5000000000000001E-2</c:v>
                </c:pt>
                <c:pt idx="72">
                  <c:v>-2.3E-2</c:v>
                </c:pt>
                <c:pt idx="73">
                  <c:v>2.1000000000000001E-2</c:v>
                </c:pt>
                <c:pt idx="74">
                  <c:v>-2.1000000000000001E-2</c:v>
                </c:pt>
                <c:pt idx="75">
                  <c:v>-8.4000000000000005E-2</c:v>
                </c:pt>
                <c:pt idx="76">
                  <c:v>-4.4000000000000004E-2</c:v>
                </c:pt>
                <c:pt idx="77">
                  <c:v>-6.0000000000000001E-3</c:v>
                </c:pt>
                <c:pt idx="78">
                  <c:v>1.4999999999999999E-2</c:v>
                </c:pt>
                <c:pt idx="79">
                  <c:v>4.4999999999999998E-2</c:v>
                </c:pt>
                <c:pt idx="80">
                  <c:v>1.4999999999999999E-2</c:v>
                </c:pt>
                <c:pt idx="81">
                  <c:v>3.7000000000000005E-2</c:v>
                </c:pt>
                <c:pt idx="82">
                  <c:v>0.03</c:v>
                </c:pt>
                <c:pt idx="83">
                  <c:v>0.02</c:v>
                </c:pt>
                <c:pt idx="84">
                  <c:v>-0.01</c:v>
                </c:pt>
                <c:pt idx="85">
                  <c:v>2.8999999999999998E-2</c:v>
                </c:pt>
                <c:pt idx="86">
                  <c:v>-1E-3</c:v>
                </c:pt>
                <c:pt idx="87">
                  <c:v>4.7E-2</c:v>
                </c:pt>
                <c:pt idx="88">
                  <c:v>3.2000000000000001E-2</c:v>
                </c:pt>
                <c:pt idx="89">
                  <c:v>1.7000000000000001E-2</c:v>
                </c:pt>
                <c:pt idx="90">
                  <c:v>5.0000000000000001E-3</c:v>
                </c:pt>
                <c:pt idx="91">
                  <c:v>5.0000000000000001E-3</c:v>
                </c:pt>
                <c:pt idx="92">
                  <c:v>3.6000000000000004E-2</c:v>
                </c:pt>
                <c:pt idx="93">
                  <c:v>5.0000000000000001E-3</c:v>
                </c:pt>
                <c:pt idx="94">
                  <c:v>3.2000000000000001E-2</c:v>
                </c:pt>
                <c:pt idx="95">
                  <c:v>3.2000000000000001E-2</c:v>
                </c:pt>
                <c:pt idx="96">
                  <c:v>-1.1000000000000001E-2</c:v>
                </c:pt>
                <c:pt idx="97">
                  <c:v>5.5E-2</c:v>
                </c:pt>
                <c:pt idx="98">
                  <c:v>0.05</c:v>
                </c:pt>
                <c:pt idx="99">
                  <c:v>2.3E-2</c:v>
                </c:pt>
                <c:pt idx="100">
                  <c:v>3.7999999999999999E-2</c:v>
                </c:pt>
                <c:pt idx="101">
                  <c:v>2.7000000000000003E-2</c:v>
                </c:pt>
                <c:pt idx="102">
                  <c:v>1.4999999999999999E-2</c:v>
                </c:pt>
                <c:pt idx="103">
                  <c:v>6.0000000000000001E-3</c:v>
                </c:pt>
                <c:pt idx="104">
                  <c:v>2.3E-2</c:v>
                </c:pt>
                <c:pt idx="105">
                  <c:v>1.3000000000000001E-2</c:v>
                </c:pt>
                <c:pt idx="106">
                  <c:v>2.2000000000000002E-2</c:v>
                </c:pt>
                <c:pt idx="107">
                  <c:v>2.5000000000000001E-2</c:v>
                </c:pt>
                <c:pt idx="108">
                  <c:v>2.3E-2</c:v>
                </c:pt>
                <c:pt idx="109">
                  <c:v>1.7000000000000001E-2</c:v>
                </c:pt>
                <c:pt idx="110">
                  <c:v>2.8999999999999998E-2</c:v>
                </c:pt>
                <c:pt idx="111">
                  <c:v>3.9E-2</c:v>
                </c:pt>
                <c:pt idx="112">
                  <c:v>3.7999999999999999E-2</c:v>
                </c:pt>
                <c:pt idx="113">
                  <c:v>2.7000000000000003E-2</c:v>
                </c:pt>
                <c:pt idx="114">
                  <c:v>2.1000000000000001E-2</c:v>
                </c:pt>
                <c:pt idx="115">
                  <c:v>1.3000000000000001E-2</c:v>
                </c:pt>
                <c:pt idx="116">
                  <c:v>2.8999999999999998E-2</c:v>
                </c:pt>
                <c:pt idx="117">
                  <c:v>1.4999999999999999E-2</c:v>
                </c:pt>
                <c:pt idx="118">
                  <c:v>2.6000000000000002E-2</c:v>
                </c:pt>
                <c:pt idx="119">
                  <c:v>2.4E-2</c:v>
                </c:pt>
              </c:numCache>
            </c:numRef>
          </c:val>
          <c:extLst>
            <c:ext xmlns:c16="http://schemas.microsoft.com/office/drawing/2014/chart" uri="{C3380CC4-5D6E-409C-BE32-E72D297353CC}">
              <c16:uniqueId val="{00000000-33C0-904A-8359-E2C1B04BB7D9}"/>
            </c:ext>
          </c:extLst>
        </c:ser>
        <c:dLbls>
          <c:showLegendKey val="0"/>
          <c:showVal val="0"/>
          <c:showCatName val="0"/>
          <c:showSerName val="0"/>
          <c:showPercent val="0"/>
          <c:showBubbleSize val="0"/>
        </c:dLbls>
        <c:gapWidth val="150"/>
        <c:axId val="-2119526328"/>
        <c:axId val="-2119242184"/>
      </c:barChart>
      <c:barChart>
        <c:barDir val="col"/>
        <c:grouping val="clustered"/>
        <c:varyColors val="0"/>
        <c:ser>
          <c:idx val="1"/>
          <c:order val="1"/>
          <c:tx>
            <c:strRef>
              <c:f>Sheet1!$C$4</c:f>
              <c:strCache>
                <c:ptCount val="1"/>
                <c:pt idx="0">
                  <c:v>GDP 2020</c:v>
                </c:pt>
              </c:strCache>
            </c:strRef>
          </c:tx>
          <c:spPr>
            <a:solidFill>
              <a:srgbClr val="FF0000"/>
            </a:solidFill>
          </c:spPr>
          <c:invertIfNegative val="0"/>
          <c:cat>
            <c:strRef>
              <c:f>Sheet1!$A$5:$A$129</c:f>
              <c:strCache>
                <c:ptCount val="125"/>
                <c:pt idx="0">
                  <c:v>1990Q1</c:v>
                </c:pt>
                <c:pt idx="1">
                  <c:v>1990Q2</c:v>
                </c:pt>
                <c:pt idx="2">
                  <c:v>1990Q3</c:v>
                </c:pt>
                <c:pt idx="3">
                  <c:v>1990Q4</c:v>
                </c:pt>
                <c:pt idx="4">
                  <c:v>1991Q1</c:v>
                </c:pt>
                <c:pt idx="5">
                  <c:v>1991Q2</c:v>
                </c:pt>
                <c:pt idx="6">
                  <c:v>1991Q3</c:v>
                </c:pt>
                <c:pt idx="7">
                  <c:v>1991Q4</c:v>
                </c:pt>
                <c:pt idx="8">
                  <c:v>1992Q1</c:v>
                </c:pt>
                <c:pt idx="9">
                  <c:v>1992Q2</c:v>
                </c:pt>
                <c:pt idx="10">
                  <c:v>1992Q3</c:v>
                </c:pt>
                <c:pt idx="11">
                  <c:v>1992Q4</c:v>
                </c:pt>
                <c:pt idx="12">
                  <c:v>1993Q1</c:v>
                </c:pt>
                <c:pt idx="13">
                  <c:v>1993Q2</c:v>
                </c:pt>
                <c:pt idx="14">
                  <c:v>1993Q3</c:v>
                </c:pt>
                <c:pt idx="15">
                  <c:v>1993Q4</c:v>
                </c:pt>
                <c:pt idx="16">
                  <c:v>1994Q1</c:v>
                </c:pt>
                <c:pt idx="17">
                  <c:v>1994Q2</c:v>
                </c:pt>
                <c:pt idx="18">
                  <c:v>1994Q3</c:v>
                </c:pt>
                <c:pt idx="19">
                  <c:v>1994Q4</c:v>
                </c:pt>
                <c:pt idx="20">
                  <c:v>1995Q1</c:v>
                </c:pt>
                <c:pt idx="21">
                  <c:v>1995Q2</c:v>
                </c:pt>
                <c:pt idx="22">
                  <c:v>1995Q3</c:v>
                </c:pt>
                <c:pt idx="23">
                  <c:v>1995Q4</c:v>
                </c:pt>
                <c:pt idx="24">
                  <c:v>1996Q1</c:v>
                </c:pt>
                <c:pt idx="25">
                  <c:v>1996Q2</c:v>
                </c:pt>
                <c:pt idx="26">
                  <c:v>1996Q3</c:v>
                </c:pt>
                <c:pt idx="27">
                  <c:v>1996Q4</c:v>
                </c:pt>
                <c:pt idx="28">
                  <c:v>1997Q1</c:v>
                </c:pt>
                <c:pt idx="29">
                  <c:v>1997Q2</c:v>
                </c:pt>
                <c:pt idx="30">
                  <c:v>1997Q3</c:v>
                </c:pt>
                <c:pt idx="31">
                  <c:v>1997Q4</c:v>
                </c:pt>
                <c:pt idx="32">
                  <c:v>1998Q1</c:v>
                </c:pt>
                <c:pt idx="33">
                  <c:v>1998Q2</c:v>
                </c:pt>
                <c:pt idx="34">
                  <c:v>1998Q3</c:v>
                </c:pt>
                <c:pt idx="35">
                  <c:v>1998Q4</c:v>
                </c:pt>
                <c:pt idx="36">
                  <c:v>1999Q1</c:v>
                </c:pt>
                <c:pt idx="37">
                  <c:v>1999Q2</c:v>
                </c:pt>
                <c:pt idx="38">
                  <c:v>1999Q3</c:v>
                </c:pt>
                <c:pt idx="39">
                  <c:v>1999Q4</c:v>
                </c:pt>
                <c:pt idx="40">
                  <c:v>2000Q1</c:v>
                </c:pt>
                <c:pt idx="41">
                  <c:v>2000Q2</c:v>
                </c:pt>
                <c:pt idx="42">
                  <c:v>2000Q3</c:v>
                </c:pt>
                <c:pt idx="43">
                  <c:v>2000Q4</c:v>
                </c:pt>
                <c:pt idx="44">
                  <c:v>2001Q1</c:v>
                </c:pt>
                <c:pt idx="45">
                  <c:v>2001Q2</c:v>
                </c:pt>
                <c:pt idx="46">
                  <c:v>2001Q3</c:v>
                </c:pt>
                <c:pt idx="47">
                  <c:v>2001Q4</c:v>
                </c:pt>
                <c:pt idx="48">
                  <c:v>2002Q1</c:v>
                </c:pt>
                <c:pt idx="49">
                  <c:v>2002Q2</c:v>
                </c:pt>
                <c:pt idx="50">
                  <c:v>2002Q3</c:v>
                </c:pt>
                <c:pt idx="51">
                  <c:v>2002Q4</c:v>
                </c:pt>
                <c:pt idx="52">
                  <c:v>2003Q1</c:v>
                </c:pt>
                <c:pt idx="53">
                  <c:v>2003Q2</c:v>
                </c:pt>
                <c:pt idx="54">
                  <c:v>2003Q3</c:v>
                </c:pt>
                <c:pt idx="55">
                  <c:v>2003Q4</c:v>
                </c:pt>
                <c:pt idx="56">
                  <c:v>2004Q1</c:v>
                </c:pt>
                <c:pt idx="57">
                  <c:v>2004Q2</c:v>
                </c:pt>
                <c:pt idx="58">
                  <c:v>2004Q3</c:v>
                </c:pt>
                <c:pt idx="59">
                  <c:v>2004Q4</c:v>
                </c:pt>
                <c:pt idx="60">
                  <c:v>2005Q1</c:v>
                </c:pt>
                <c:pt idx="61">
                  <c:v>2005Q2</c:v>
                </c:pt>
                <c:pt idx="62">
                  <c:v>2005Q3</c:v>
                </c:pt>
                <c:pt idx="63">
                  <c:v>2005Q4</c:v>
                </c:pt>
                <c:pt idx="64">
                  <c:v>2006Q1</c:v>
                </c:pt>
                <c:pt idx="65">
                  <c:v>2006Q2</c:v>
                </c:pt>
                <c:pt idx="66">
                  <c:v>2006Q3</c:v>
                </c:pt>
                <c:pt idx="67">
                  <c:v>2006Q4</c:v>
                </c:pt>
                <c:pt idx="68">
                  <c:v>2007Q1</c:v>
                </c:pt>
                <c:pt idx="69">
                  <c:v>2007Q2</c:v>
                </c:pt>
                <c:pt idx="70">
                  <c:v>2007Q3</c:v>
                </c:pt>
                <c:pt idx="71">
                  <c:v>2007Q4</c:v>
                </c:pt>
                <c:pt idx="72">
                  <c:v>2008Q1</c:v>
                </c:pt>
                <c:pt idx="73">
                  <c:v>2008Q2</c:v>
                </c:pt>
                <c:pt idx="74">
                  <c:v>2008Q3</c:v>
                </c:pt>
                <c:pt idx="75">
                  <c:v>2008Q4</c:v>
                </c:pt>
                <c:pt idx="76">
                  <c:v>2009Q1</c:v>
                </c:pt>
                <c:pt idx="77">
                  <c:v>2009Q2</c:v>
                </c:pt>
                <c:pt idx="78">
                  <c:v>2009Q3</c:v>
                </c:pt>
                <c:pt idx="79">
                  <c:v>2009Q4</c:v>
                </c:pt>
                <c:pt idx="80">
                  <c:v>2010Q1</c:v>
                </c:pt>
                <c:pt idx="81">
                  <c:v>2010Q2</c:v>
                </c:pt>
                <c:pt idx="82">
                  <c:v>2010Q3</c:v>
                </c:pt>
                <c:pt idx="83">
                  <c:v>2010Q4</c:v>
                </c:pt>
                <c:pt idx="84">
                  <c:v>2011Q1</c:v>
                </c:pt>
                <c:pt idx="85">
                  <c:v>2011Q2</c:v>
                </c:pt>
                <c:pt idx="86">
                  <c:v>2011Q3</c:v>
                </c:pt>
                <c:pt idx="87">
                  <c:v>2011Q4</c:v>
                </c:pt>
                <c:pt idx="88">
                  <c:v>2012Q1</c:v>
                </c:pt>
                <c:pt idx="89">
                  <c:v>2012Q2</c:v>
                </c:pt>
                <c:pt idx="90">
                  <c:v>2012Q3</c:v>
                </c:pt>
                <c:pt idx="91">
                  <c:v>2012Q4</c:v>
                </c:pt>
                <c:pt idx="92">
                  <c:v>2013Q1</c:v>
                </c:pt>
                <c:pt idx="93">
                  <c:v>2013Q2</c:v>
                </c:pt>
                <c:pt idx="94">
                  <c:v>2013Q3</c:v>
                </c:pt>
                <c:pt idx="95">
                  <c:v>2013Q4</c:v>
                </c:pt>
                <c:pt idx="96">
                  <c:v>2014Q1</c:v>
                </c:pt>
                <c:pt idx="97">
                  <c:v>2014Q2</c:v>
                </c:pt>
                <c:pt idx="98">
                  <c:v>2014Q3</c:v>
                </c:pt>
                <c:pt idx="99">
                  <c:v>2014Q4</c:v>
                </c:pt>
                <c:pt idx="100">
                  <c:v>2015Q1</c:v>
                </c:pt>
                <c:pt idx="101">
                  <c:v>2015Q2</c:v>
                </c:pt>
                <c:pt idx="102">
                  <c:v>2015Q3</c:v>
                </c:pt>
                <c:pt idx="103">
                  <c:v>2015Q4</c:v>
                </c:pt>
                <c:pt idx="104">
                  <c:v>2016Q1</c:v>
                </c:pt>
                <c:pt idx="105">
                  <c:v>2016Q2</c:v>
                </c:pt>
                <c:pt idx="106">
                  <c:v>2016Q3</c:v>
                </c:pt>
                <c:pt idx="107">
                  <c:v>2016Q4</c:v>
                </c:pt>
                <c:pt idx="108">
                  <c:v>2017Q1</c:v>
                </c:pt>
                <c:pt idx="109">
                  <c:v>2017Q2</c:v>
                </c:pt>
                <c:pt idx="110">
                  <c:v>2017Q3</c:v>
                </c:pt>
                <c:pt idx="111">
                  <c:v>2017Q4</c:v>
                </c:pt>
                <c:pt idx="112">
                  <c:v>2018Q1</c:v>
                </c:pt>
                <c:pt idx="113">
                  <c:v>2018Q2</c:v>
                </c:pt>
                <c:pt idx="114">
                  <c:v>2018Q3</c:v>
                </c:pt>
                <c:pt idx="115">
                  <c:v>2018Q4</c:v>
                </c:pt>
                <c:pt idx="116">
                  <c:v>2019Q1</c:v>
                </c:pt>
                <c:pt idx="117">
                  <c:v>2019Q2</c:v>
                </c:pt>
                <c:pt idx="118">
                  <c:v>2019Q3</c:v>
                </c:pt>
                <c:pt idx="119">
                  <c:v>2019Q4</c:v>
                </c:pt>
                <c:pt idx="120">
                  <c:v>2020Q1</c:v>
                </c:pt>
                <c:pt idx="121">
                  <c:v>2020Q2</c:v>
                </c:pt>
                <c:pt idx="122">
                  <c:v>2020Q3</c:v>
                </c:pt>
                <c:pt idx="123">
                  <c:v>2020Q4</c:v>
                </c:pt>
                <c:pt idx="124">
                  <c:v>2021Q1</c:v>
                </c:pt>
              </c:strCache>
            </c:strRef>
          </c:cat>
          <c:val>
            <c:numRef>
              <c:f>Sheet1!$C$5:$C$129</c:f>
              <c:numCache>
                <c:formatCode>General</c:formatCode>
                <c:ptCount val="125"/>
                <c:pt idx="120" formatCode="0.0%">
                  <c:v>-0.05</c:v>
                </c:pt>
                <c:pt idx="121" formatCode="0.0%">
                  <c:v>-0.314</c:v>
                </c:pt>
                <c:pt idx="122" formatCode="0.0%">
                  <c:v>0.33400000000000002</c:v>
                </c:pt>
                <c:pt idx="123" formatCode="0.00%">
                  <c:v>4.2999999999999997E-2</c:v>
                </c:pt>
                <c:pt idx="124" formatCode="0.00%">
                  <c:v>6.4000000000000001E-2</c:v>
                </c:pt>
              </c:numCache>
            </c:numRef>
          </c:val>
          <c:extLst>
            <c:ext xmlns:c16="http://schemas.microsoft.com/office/drawing/2014/chart" uri="{C3380CC4-5D6E-409C-BE32-E72D297353CC}">
              <c16:uniqueId val="{00000000-2776-8E4B-817F-E6D387012438}"/>
            </c:ext>
          </c:extLst>
        </c:ser>
        <c:dLbls>
          <c:showLegendKey val="0"/>
          <c:showVal val="0"/>
          <c:showCatName val="0"/>
          <c:showSerName val="0"/>
          <c:showPercent val="0"/>
          <c:showBubbleSize val="0"/>
        </c:dLbls>
        <c:gapWidth val="150"/>
        <c:axId val="1631573823"/>
        <c:axId val="1197422415"/>
      </c:barChart>
      <c:catAx>
        <c:axId val="-2119526328"/>
        <c:scaling>
          <c:orientation val="minMax"/>
        </c:scaling>
        <c:delete val="0"/>
        <c:axPos val="b"/>
        <c:numFmt formatCode="General" sourceLinked="0"/>
        <c:majorTickMark val="none"/>
        <c:minorTickMark val="none"/>
        <c:tickLblPos val="low"/>
        <c:crossAx val="-2119242184"/>
        <c:crosses val="autoZero"/>
        <c:auto val="1"/>
        <c:lblAlgn val="ctr"/>
        <c:lblOffset val="100"/>
        <c:noMultiLvlLbl val="0"/>
      </c:catAx>
      <c:valAx>
        <c:axId val="-2119242184"/>
        <c:scaling>
          <c:orientation val="minMax"/>
        </c:scaling>
        <c:delete val="0"/>
        <c:axPos val="l"/>
        <c:title>
          <c:tx>
            <c:rich>
              <a:bodyPr rot="0" vert="horz"/>
              <a:lstStyle/>
              <a:p>
                <a:pPr>
                  <a:defRPr sz="1800">
                    <a:solidFill>
                      <a:srgbClr val="011893"/>
                    </a:solidFill>
                  </a:defRPr>
                </a:pPr>
                <a:r>
                  <a:rPr lang="en-US" sz="1800" dirty="0">
                    <a:solidFill>
                      <a:srgbClr val="011893"/>
                    </a:solidFill>
                  </a:rPr>
                  <a:t>1990-2019</a:t>
                </a:r>
              </a:p>
            </c:rich>
          </c:tx>
          <c:layout>
            <c:manualLayout>
              <c:xMode val="edge"/>
              <c:yMode val="edge"/>
              <c:x val="3.4473673745327284E-3"/>
              <c:y val="1.5925311967583001E-2"/>
            </c:manualLayout>
          </c:layout>
          <c:overlay val="0"/>
        </c:title>
        <c:numFmt formatCode="0%" sourceLinked="0"/>
        <c:majorTickMark val="out"/>
        <c:minorTickMark val="none"/>
        <c:tickLblPos val="nextTo"/>
        <c:crossAx val="-2119526328"/>
        <c:crosses val="autoZero"/>
        <c:crossBetween val="between"/>
      </c:valAx>
      <c:valAx>
        <c:axId val="1197422415"/>
        <c:scaling>
          <c:orientation val="minMax"/>
          <c:max val="0.4"/>
        </c:scaling>
        <c:delete val="0"/>
        <c:axPos val="r"/>
        <c:title>
          <c:tx>
            <c:rich>
              <a:bodyPr rot="0" vert="horz"/>
              <a:lstStyle/>
              <a:p>
                <a:pPr>
                  <a:defRPr>
                    <a:solidFill>
                      <a:srgbClr val="FF0000"/>
                    </a:solidFill>
                  </a:defRPr>
                </a:pPr>
                <a:r>
                  <a:rPr lang="en-US" dirty="0">
                    <a:solidFill>
                      <a:srgbClr val="FF0000"/>
                    </a:solidFill>
                  </a:rPr>
                  <a:t>2020-2021</a:t>
                </a:r>
              </a:p>
            </c:rich>
          </c:tx>
          <c:layout>
            <c:manualLayout>
              <c:xMode val="edge"/>
              <c:yMode val="edge"/>
              <c:x val="0.91901304713804699"/>
              <c:y val="1.7228246688462189E-2"/>
            </c:manualLayout>
          </c:layout>
          <c:overlay val="0"/>
        </c:title>
        <c:numFmt formatCode="0%" sourceLinked="0"/>
        <c:majorTickMark val="out"/>
        <c:minorTickMark val="none"/>
        <c:tickLblPos val="nextTo"/>
        <c:crossAx val="1631573823"/>
        <c:crosses val="max"/>
        <c:crossBetween val="between"/>
      </c:valAx>
      <c:catAx>
        <c:axId val="1631573823"/>
        <c:scaling>
          <c:orientation val="minMax"/>
        </c:scaling>
        <c:delete val="1"/>
        <c:axPos val="b"/>
        <c:numFmt formatCode="General" sourceLinked="1"/>
        <c:majorTickMark val="out"/>
        <c:minorTickMark val="none"/>
        <c:tickLblPos val="nextTo"/>
        <c:crossAx val="1197422415"/>
        <c:crossesAt val="0"/>
        <c:auto val="1"/>
        <c:lblAlgn val="ctr"/>
        <c:lblOffset val="100"/>
        <c:noMultiLvlLbl val="0"/>
      </c:catAx>
    </c:plotArea>
    <c:plotVisOnly val="1"/>
    <c:dispBlanksAs val="gap"/>
    <c:showDLblsOverMax val="0"/>
  </c:chart>
  <c:txPr>
    <a:bodyPr/>
    <a:lstStyle/>
    <a:p>
      <a:pPr>
        <a:defRPr sz="1800">
          <a:latin typeface="Constantia" panose="02030602050306030303" pitchFamily="18" charset="0"/>
          <a:cs typeface="Constantia"/>
        </a:defRPr>
      </a:pPr>
      <a:endParaRPr lang="en-U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89105706010234"/>
          <c:y val="3.55191256830601E-2"/>
          <c:w val="0.64273086839523852"/>
          <c:h val="0.81825136612021798"/>
        </c:manualLayout>
      </c:layout>
      <c:barChart>
        <c:barDir val="bar"/>
        <c:grouping val="clustered"/>
        <c:varyColors val="0"/>
        <c:ser>
          <c:idx val="0"/>
          <c:order val="0"/>
          <c:tx>
            <c:strRef>
              <c:f>Sheet1!$B$2</c:f>
              <c:strCache>
                <c:ptCount val="1"/>
                <c:pt idx="0">
                  <c:v>Series 1</c:v>
                </c:pt>
              </c:strCache>
            </c:strRef>
          </c:tx>
          <c:spPr>
            <a:solidFill>
              <a:srgbClr val="FF9300"/>
            </a:solidFill>
          </c:spPr>
          <c:invertIfNegative val="0"/>
          <c:dLbls>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27-9444-8520-695C00C85B08}"/>
                </c:ext>
              </c:extLst>
            </c:dLbl>
            <c:dLbl>
              <c:idx val="1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27-9444-8520-695C00C85B08}"/>
                </c:ext>
              </c:extLst>
            </c:dLbl>
            <c:dLbl>
              <c:idx val="1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627-9444-8520-695C00C85B0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Sheet1!$A$3:$A$18</c:f>
              <c:strCache>
                <c:ptCount val="16"/>
                <c:pt idx="0">
                  <c:v>Manufacturing</c:v>
                </c:pt>
                <c:pt idx="1">
                  <c:v>Religious</c:v>
                </c:pt>
                <c:pt idx="2">
                  <c:v>Sewage and Waste Disposal</c:v>
                </c:pt>
                <c:pt idx="3">
                  <c:v>Conservation and Development</c:v>
                </c:pt>
                <c:pt idx="4">
                  <c:v>Highway and Street</c:v>
                </c:pt>
                <c:pt idx="5">
                  <c:v>Power</c:v>
                </c:pt>
                <c:pt idx="6">
                  <c:v>Communication</c:v>
                </c:pt>
                <c:pt idx="7">
                  <c:v>Health Care</c:v>
                </c:pt>
                <c:pt idx="8">
                  <c:v>Transportation</c:v>
                </c:pt>
                <c:pt idx="9">
                  <c:v>Commercial</c:v>
                </c:pt>
                <c:pt idx="10">
                  <c:v>Educational</c:v>
                </c:pt>
                <c:pt idx="11">
                  <c:v>Water Supply</c:v>
                </c:pt>
                <c:pt idx="12">
                  <c:v>Amusement and Recreation</c:v>
                </c:pt>
                <c:pt idx="13">
                  <c:v>Public Safety</c:v>
                </c:pt>
                <c:pt idx="14">
                  <c:v>Office</c:v>
                </c:pt>
                <c:pt idx="15">
                  <c:v>Lodging</c:v>
                </c:pt>
              </c:strCache>
            </c:strRef>
          </c:cat>
          <c:val>
            <c:numRef>
              <c:f>Sheet1!$B$3:$B$18</c:f>
              <c:numCache>
                <c:formatCode>0.0%</c:formatCode>
                <c:ptCount val="16"/>
                <c:pt idx="0">
                  <c:v>-5.4751253564054636E-2</c:v>
                </c:pt>
                <c:pt idx="1">
                  <c:v>7.429420505200568E-3</c:v>
                </c:pt>
                <c:pt idx="2">
                  <c:v>4.0901705930138199E-2</c:v>
                </c:pt>
                <c:pt idx="3">
                  <c:v>0.138224614999374</c:v>
                </c:pt>
                <c:pt idx="4">
                  <c:v>0.20083483650154932</c:v>
                </c:pt>
                <c:pt idx="5">
                  <c:v>0.2010329342738606</c:v>
                </c:pt>
                <c:pt idx="6">
                  <c:v>0.21911583899075215</c:v>
                </c:pt>
                <c:pt idx="7">
                  <c:v>0.22393694360125505</c:v>
                </c:pt>
                <c:pt idx="8">
                  <c:v>0.29597908402452222</c:v>
                </c:pt>
                <c:pt idx="9">
                  <c:v>0.34919393455706316</c:v>
                </c:pt>
                <c:pt idx="10">
                  <c:v>0.3740273302683359</c:v>
                </c:pt>
                <c:pt idx="11">
                  <c:v>0.43481787945161021</c:v>
                </c:pt>
                <c:pt idx="12">
                  <c:v>0.50271994978554235</c:v>
                </c:pt>
                <c:pt idx="13">
                  <c:v>0.58652935606060597</c:v>
                </c:pt>
                <c:pt idx="14">
                  <c:v>0.59548388332407631</c:v>
                </c:pt>
                <c:pt idx="15">
                  <c:v>0.62163839470417881</c:v>
                </c:pt>
              </c:numCache>
            </c:numRef>
          </c:val>
          <c:extLst>
            <c:ext xmlns:c16="http://schemas.microsoft.com/office/drawing/2014/chart" uri="{C3380CC4-5D6E-409C-BE32-E72D297353CC}">
              <c16:uniqueId val="{00000003-4627-9444-8520-695C00C85B08}"/>
            </c:ext>
          </c:extLst>
        </c:ser>
        <c:dLbls>
          <c:showLegendKey val="0"/>
          <c:showVal val="0"/>
          <c:showCatName val="0"/>
          <c:showSerName val="0"/>
          <c:showPercent val="0"/>
          <c:showBubbleSize val="0"/>
        </c:dLbls>
        <c:gapWidth val="100"/>
        <c:axId val="-2083302792"/>
        <c:axId val="-2067091000"/>
      </c:barChart>
      <c:catAx>
        <c:axId val="-2083302792"/>
        <c:scaling>
          <c:orientation val="minMax"/>
        </c:scaling>
        <c:delete val="0"/>
        <c:axPos val="l"/>
        <c:numFmt formatCode="General" sourceLinked="0"/>
        <c:majorTickMark val="out"/>
        <c:minorTickMark val="none"/>
        <c:tickLblPos val="low"/>
        <c:crossAx val="-2067091000"/>
        <c:crosses val="autoZero"/>
        <c:auto val="1"/>
        <c:lblAlgn val="ctr"/>
        <c:lblOffset val="100"/>
        <c:tickLblSkip val="1"/>
        <c:noMultiLvlLbl val="0"/>
      </c:catAx>
      <c:valAx>
        <c:axId val="-2067091000"/>
        <c:scaling>
          <c:orientation val="minMax"/>
          <c:max val="0.8"/>
          <c:min val="-0.2"/>
        </c:scaling>
        <c:delete val="0"/>
        <c:axPos val="b"/>
        <c:title>
          <c:tx>
            <c:rich>
              <a:bodyPr/>
              <a:lstStyle/>
              <a:p>
                <a:pPr algn="ctr" rtl="0">
                  <a:defRPr/>
                </a:pPr>
                <a:r>
                  <a:rPr lang="en-US" dirty="0"/>
                  <a:t>5-year % Change</a:t>
                </a:r>
              </a:p>
            </c:rich>
          </c:tx>
          <c:layout>
            <c:manualLayout>
              <c:xMode val="edge"/>
              <c:yMode val="edge"/>
              <c:x val="0.53800513717836596"/>
              <c:y val="0.93442622950819698"/>
            </c:manualLayout>
          </c:layout>
          <c:overlay val="0"/>
        </c:title>
        <c:numFmt formatCode="0%" sourceLinked="0"/>
        <c:majorTickMark val="out"/>
        <c:minorTickMark val="none"/>
        <c:tickLblPos val="nextTo"/>
        <c:crossAx val="-2083302792"/>
        <c:crosses val="autoZero"/>
        <c:crossBetween val="between"/>
        <c:majorUnit val="0.2"/>
      </c:valAx>
    </c:plotArea>
    <c:plotVisOnly val="1"/>
    <c:dispBlanksAs val="gap"/>
    <c:showDLblsOverMax val="0"/>
  </c:chart>
  <c:txPr>
    <a:bodyPr/>
    <a:lstStyle/>
    <a:p>
      <a:pPr>
        <a:defRPr sz="1800">
          <a:latin typeface="Constantia" charset="0"/>
          <a:ea typeface="Constantia" charset="0"/>
          <a:cs typeface="Constantia" charset="0"/>
        </a:defRPr>
      </a:pPr>
      <a:endParaRPr lang="en-US"/>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469034173758581E-2"/>
          <c:y val="4.8724997737351797E-2"/>
          <c:w val="0.91527844057371599"/>
          <c:h val="0.84671689745678347"/>
        </c:manualLayout>
      </c:layout>
      <c:lineChart>
        <c:grouping val="standard"/>
        <c:varyColors val="0"/>
        <c:ser>
          <c:idx val="0"/>
          <c:order val="0"/>
          <c:tx>
            <c:strRef>
              <c:f>Sheet1!$B$3</c:f>
              <c:strCache>
                <c:ptCount val="1"/>
                <c:pt idx="0">
                  <c:v>Consumer Sentiment</c:v>
                </c:pt>
              </c:strCache>
            </c:strRef>
          </c:tx>
          <c:spPr>
            <a:ln w="41275" cap="rnd">
              <a:solidFill>
                <a:srgbClr val="00B0F0"/>
              </a:solidFill>
              <a:round/>
            </a:ln>
            <a:effectLst/>
          </c:spPr>
          <c:marker>
            <c:symbol val="none"/>
          </c:marker>
          <c:cat>
            <c:numRef>
              <c:f>Sheet1!$A$4:$A$200</c:f>
              <c:numCache>
                <c:formatCode>mmm\-yy</c:formatCode>
                <c:ptCount val="197"/>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pt idx="149">
                  <c:v>42887</c:v>
                </c:pt>
                <c:pt idx="150">
                  <c:v>42917</c:v>
                </c:pt>
                <c:pt idx="151">
                  <c:v>42948</c:v>
                </c:pt>
                <c:pt idx="152">
                  <c:v>42979</c:v>
                </c:pt>
                <c:pt idx="153">
                  <c:v>43009</c:v>
                </c:pt>
                <c:pt idx="154">
                  <c:v>43040</c:v>
                </c:pt>
                <c:pt idx="155">
                  <c:v>43070</c:v>
                </c:pt>
                <c:pt idx="156">
                  <c:v>43101</c:v>
                </c:pt>
                <c:pt idx="157">
                  <c:v>43132</c:v>
                </c:pt>
                <c:pt idx="158">
                  <c:v>43160</c:v>
                </c:pt>
                <c:pt idx="159">
                  <c:v>43191</c:v>
                </c:pt>
                <c:pt idx="160">
                  <c:v>43221</c:v>
                </c:pt>
                <c:pt idx="161">
                  <c:v>43252</c:v>
                </c:pt>
                <c:pt idx="162">
                  <c:v>43282</c:v>
                </c:pt>
                <c:pt idx="163">
                  <c:v>43313</c:v>
                </c:pt>
                <c:pt idx="164">
                  <c:v>43344</c:v>
                </c:pt>
                <c:pt idx="165">
                  <c:v>43374</c:v>
                </c:pt>
                <c:pt idx="166">
                  <c:v>43405</c:v>
                </c:pt>
                <c:pt idx="167">
                  <c:v>43435</c:v>
                </c:pt>
                <c:pt idx="168">
                  <c:v>43466</c:v>
                </c:pt>
                <c:pt idx="169">
                  <c:v>43497</c:v>
                </c:pt>
                <c:pt idx="170">
                  <c:v>43525</c:v>
                </c:pt>
                <c:pt idx="171">
                  <c:v>43556</c:v>
                </c:pt>
                <c:pt idx="172">
                  <c:v>43586</c:v>
                </c:pt>
                <c:pt idx="173">
                  <c:v>43617</c:v>
                </c:pt>
                <c:pt idx="174">
                  <c:v>43647</c:v>
                </c:pt>
                <c:pt idx="175">
                  <c:v>43678</c:v>
                </c:pt>
                <c:pt idx="176">
                  <c:v>43709</c:v>
                </c:pt>
                <c:pt idx="177">
                  <c:v>43739</c:v>
                </c:pt>
                <c:pt idx="178">
                  <c:v>43770</c:v>
                </c:pt>
                <c:pt idx="179">
                  <c:v>43800</c:v>
                </c:pt>
                <c:pt idx="180">
                  <c:v>43831</c:v>
                </c:pt>
                <c:pt idx="181">
                  <c:v>43862</c:v>
                </c:pt>
                <c:pt idx="182">
                  <c:v>43891</c:v>
                </c:pt>
                <c:pt idx="183">
                  <c:v>43922</c:v>
                </c:pt>
                <c:pt idx="184">
                  <c:v>43952</c:v>
                </c:pt>
                <c:pt idx="185">
                  <c:v>43983</c:v>
                </c:pt>
                <c:pt idx="186">
                  <c:v>44013</c:v>
                </c:pt>
                <c:pt idx="187">
                  <c:v>44044</c:v>
                </c:pt>
                <c:pt idx="188">
                  <c:v>44075</c:v>
                </c:pt>
                <c:pt idx="189">
                  <c:v>44105</c:v>
                </c:pt>
                <c:pt idx="190">
                  <c:v>44136</c:v>
                </c:pt>
                <c:pt idx="191">
                  <c:v>44166</c:v>
                </c:pt>
                <c:pt idx="192">
                  <c:v>44197</c:v>
                </c:pt>
                <c:pt idx="193">
                  <c:v>44228</c:v>
                </c:pt>
                <c:pt idx="194">
                  <c:v>44256</c:v>
                </c:pt>
                <c:pt idx="195">
                  <c:v>44287</c:v>
                </c:pt>
                <c:pt idx="196">
                  <c:v>44317</c:v>
                </c:pt>
              </c:numCache>
            </c:numRef>
          </c:cat>
          <c:val>
            <c:numRef>
              <c:f>Sheet1!$B$4:$B$200</c:f>
              <c:numCache>
                <c:formatCode>0.0</c:formatCode>
                <c:ptCount val="197"/>
                <c:pt idx="0">
                  <c:v>95.5</c:v>
                </c:pt>
                <c:pt idx="1">
                  <c:v>94.1</c:v>
                </c:pt>
                <c:pt idx="2">
                  <c:v>92.6</c:v>
                </c:pt>
                <c:pt idx="3">
                  <c:v>87.7</c:v>
                </c:pt>
                <c:pt idx="4">
                  <c:v>86.9</c:v>
                </c:pt>
                <c:pt idx="5">
                  <c:v>96</c:v>
                </c:pt>
                <c:pt idx="6">
                  <c:v>96.5</c:v>
                </c:pt>
                <c:pt idx="7">
                  <c:v>89.1</c:v>
                </c:pt>
                <c:pt idx="8">
                  <c:v>76.900000000000006</c:v>
                </c:pt>
                <c:pt idx="9">
                  <c:v>74.2</c:v>
                </c:pt>
                <c:pt idx="10">
                  <c:v>81.599999999999994</c:v>
                </c:pt>
                <c:pt idx="11">
                  <c:v>91.5</c:v>
                </c:pt>
                <c:pt idx="12">
                  <c:v>91.2</c:v>
                </c:pt>
                <c:pt idx="13">
                  <c:v>86.7</c:v>
                </c:pt>
                <c:pt idx="14">
                  <c:v>88.9</c:v>
                </c:pt>
                <c:pt idx="15">
                  <c:v>87.4</c:v>
                </c:pt>
                <c:pt idx="16">
                  <c:v>79.099999999999994</c:v>
                </c:pt>
                <c:pt idx="17">
                  <c:v>84.9</c:v>
                </c:pt>
                <c:pt idx="18">
                  <c:v>84.7</c:v>
                </c:pt>
                <c:pt idx="19">
                  <c:v>82</c:v>
                </c:pt>
                <c:pt idx="20">
                  <c:v>85.4</c:v>
                </c:pt>
                <c:pt idx="21">
                  <c:v>93.6</c:v>
                </c:pt>
                <c:pt idx="22">
                  <c:v>92.1</c:v>
                </c:pt>
                <c:pt idx="23">
                  <c:v>91.7</c:v>
                </c:pt>
                <c:pt idx="24">
                  <c:v>96.9</c:v>
                </c:pt>
                <c:pt idx="25">
                  <c:v>91.3</c:v>
                </c:pt>
                <c:pt idx="26">
                  <c:v>88.4</c:v>
                </c:pt>
                <c:pt idx="27">
                  <c:v>87.1</c:v>
                </c:pt>
                <c:pt idx="28">
                  <c:v>88.3</c:v>
                </c:pt>
                <c:pt idx="29">
                  <c:v>85.3</c:v>
                </c:pt>
                <c:pt idx="30">
                  <c:v>90.4</c:v>
                </c:pt>
                <c:pt idx="31">
                  <c:v>83.4</c:v>
                </c:pt>
                <c:pt idx="32">
                  <c:v>83.4</c:v>
                </c:pt>
                <c:pt idx="33">
                  <c:v>80.900000000000006</c:v>
                </c:pt>
                <c:pt idx="34">
                  <c:v>76.099999999999994</c:v>
                </c:pt>
                <c:pt idx="35">
                  <c:v>75.5</c:v>
                </c:pt>
                <c:pt idx="36">
                  <c:v>78.400000000000006</c:v>
                </c:pt>
                <c:pt idx="37">
                  <c:v>70.8</c:v>
                </c:pt>
                <c:pt idx="38">
                  <c:v>69.5</c:v>
                </c:pt>
                <c:pt idx="39">
                  <c:v>62.6</c:v>
                </c:pt>
                <c:pt idx="40">
                  <c:v>59.8</c:v>
                </c:pt>
                <c:pt idx="41">
                  <c:v>56.4</c:v>
                </c:pt>
                <c:pt idx="42">
                  <c:v>61.2</c:v>
                </c:pt>
                <c:pt idx="43">
                  <c:v>63</c:v>
                </c:pt>
                <c:pt idx="44">
                  <c:v>70.3</c:v>
                </c:pt>
                <c:pt idx="45">
                  <c:v>57.6</c:v>
                </c:pt>
                <c:pt idx="46">
                  <c:v>55.3</c:v>
                </c:pt>
                <c:pt idx="47">
                  <c:v>60.1</c:v>
                </c:pt>
                <c:pt idx="48">
                  <c:v>61.2</c:v>
                </c:pt>
                <c:pt idx="49">
                  <c:v>56.3</c:v>
                </c:pt>
                <c:pt idx="50">
                  <c:v>57.3</c:v>
                </c:pt>
                <c:pt idx="51">
                  <c:v>65.099999999999994</c:v>
                </c:pt>
                <c:pt idx="52">
                  <c:v>68.7</c:v>
                </c:pt>
                <c:pt idx="53">
                  <c:v>70.8</c:v>
                </c:pt>
                <c:pt idx="54">
                  <c:v>66</c:v>
                </c:pt>
                <c:pt idx="55">
                  <c:v>65.7</c:v>
                </c:pt>
                <c:pt idx="56">
                  <c:v>73.5</c:v>
                </c:pt>
                <c:pt idx="57">
                  <c:v>70.599999999999994</c:v>
                </c:pt>
                <c:pt idx="58">
                  <c:v>67.400000000000006</c:v>
                </c:pt>
                <c:pt idx="59">
                  <c:v>72.5</c:v>
                </c:pt>
                <c:pt idx="60">
                  <c:v>74.400000000000006</c:v>
                </c:pt>
                <c:pt idx="61">
                  <c:v>73.599999999999994</c:v>
                </c:pt>
                <c:pt idx="62">
                  <c:v>73.599999999999994</c:v>
                </c:pt>
                <c:pt idx="63">
                  <c:v>72.2</c:v>
                </c:pt>
                <c:pt idx="64">
                  <c:v>73.599999999999994</c:v>
                </c:pt>
                <c:pt idx="65">
                  <c:v>76</c:v>
                </c:pt>
                <c:pt idx="66">
                  <c:v>67.8</c:v>
                </c:pt>
                <c:pt idx="67">
                  <c:v>68.900000000000006</c:v>
                </c:pt>
                <c:pt idx="68">
                  <c:v>68.2</c:v>
                </c:pt>
                <c:pt idx="69">
                  <c:v>67.7</c:v>
                </c:pt>
                <c:pt idx="70">
                  <c:v>71.599999999999994</c:v>
                </c:pt>
                <c:pt idx="71">
                  <c:v>74.5</c:v>
                </c:pt>
                <c:pt idx="72">
                  <c:v>74.2</c:v>
                </c:pt>
                <c:pt idx="73">
                  <c:v>77.5</c:v>
                </c:pt>
                <c:pt idx="74">
                  <c:v>67.5</c:v>
                </c:pt>
                <c:pt idx="75">
                  <c:v>69.8</c:v>
                </c:pt>
                <c:pt idx="76">
                  <c:v>74.3</c:v>
                </c:pt>
                <c:pt idx="77">
                  <c:v>71.5</c:v>
                </c:pt>
                <c:pt idx="78">
                  <c:v>63.7</c:v>
                </c:pt>
                <c:pt idx="79">
                  <c:v>55.8</c:v>
                </c:pt>
                <c:pt idx="80">
                  <c:v>59.5</c:v>
                </c:pt>
                <c:pt idx="81">
                  <c:v>60.8</c:v>
                </c:pt>
                <c:pt idx="82">
                  <c:v>63.7</c:v>
                </c:pt>
                <c:pt idx="83">
                  <c:v>69.900000000000006</c:v>
                </c:pt>
                <c:pt idx="84">
                  <c:v>75</c:v>
                </c:pt>
                <c:pt idx="85">
                  <c:v>75.3</c:v>
                </c:pt>
                <c:pt idx="86">
                  <c:v>76.2</c:v>
                </c:pt>
                <c:pt idx="87">
                  <c:v>76.400000000000006</c:v>
                </c:pt>
                <c:pt idx="88">
                  <c:v>79.3</c:v>
                </c:pt>
                <c:pt idx="89">
                  <c:v>73.2</c:v>
                </c:pt>
                <c:pt idx="90">
                  <c:v>72.3</c:v>
                </c:pt>
                <c:pt idx="91">
                  <c:v>74.3</c:v>
                </c:pt>
                <c:pt idx="92">
                  <c:v>78.3</c:v>
                </c:pt>
                <c:pt idx="93">
                  <c:v>82.6</c:v>
                </c:pt>
                <c:pt idx="94">
                  <c:v>82.7</c:v>
                </c:pt>
                <c:pt idx="95">
                  <c:v>72.900000000000006</c:v>
                </c:pt>
                <c:pt idx="96">
                  <c:v>73.8</c:v>
                </c:pt>
                <c:pt idx="97">
                  <c:v>77.599999999999994</c:v>
                </c:pt>
                <c:pt idx="98">
                  <c:v>78.599999999999994</c:v>
                </c:pt>
                <c:pt idx="99">
                  <c:v>76.400000000000006</c:v>
                </c:pt>
                <c:pt idx="100">
                  <c:v>84.5</c:v>
                </c:pt>
                <c:pt idx="101">
                  <c:v>84.1</c:v>
                </c:pt>
                <c:pt idx="102">
                  <c:v>85.1</c:v>
                </c:pt>
                <c:pt idx="103">
                  <c:v>82.1</c:v>
                </c:pt>
                <c:pt idx="104">
                  <c:v>77.5</c:v>
                </c:pt>
                <c:pt idx="105">
                  <c:v>73.2</c:v>
                </c:pt>
                <c:pt idx="106">
                  <c:v>75.099999999999994</c:v>
                </c:pt>
                <c:pt idx="107">
                  <c:v>82.5</c:v>
                </c:pt>
                <c:pt idx="108">
                  <c:v>81.2</c:v>
                </c:pt>
                <c:pt idx="109">
                  <c:v>81.599999999999994</c:v>
                </c:pt>
                <c:pt idx="110">
                  <c:v>80</c:v>
                </c:pt>
                <c:pt idx="111">
                  <c:v>84.1</c:v>
                </c:pt>
                <c:pt idx="112">
                  <c:v>81.900000000000006</c:v>
                </c:pt>
                <c:pt idx="113">
                  <c:v>82.5</c:v>
                </c:pt>
                <c:pt idx="114">
                  <c:v>81.8</c:v>
                </c:pt>
                <c:pt idx="115">
                  <c:v>82.5</c:v>
                </c:pt>
                <c:pt idx="116">
                  <c:v>84.6</c:v>
                </c:pt>
                <c:pt idx="117">
                  <c:v>86.9</c:v>
                </c:pt>
                <c:pt idx="118">
                  <c:v>88.8</c:v>
                </c:pt>
                <c:pt idx="119">
                  <c:v>93.6</c:v>
                </c:pt>
                <c:pt idx="120">
                  <c:v>98.1</c:v>
                </c:pt>
                <c:pt idx="121">
                  <c:v>95.4</c:v>
                </c:pt>
                <c:pt idx="122">
                  <c:v>93</c:v>
                </c:pt>
                <c:pt idx="123">
                  <c:v>95.9</c:v>
                </c:pt>
                <c:pt idx="124">
                  <c:v>90.7</c:v>
                </c:pt>
                <c:pt idx="125">
                  <c:v>96.1</c:v>
                </c:pt>
                <c:pt idx="126">
                  <c:v>93.1</c:v>
                </c:pt>
                <c:pt idx="127">
                  <c:v>91.9</c:v>
                </c:pt>
                <c:pt idx="128">
                  <c:v>87.2</c:v>
                </c:pt>
                <c:pt idx="129">
                  <c:v>90</c:v>
                </c:pt>
                <c:pt idx="130">
                  <c:v>91.3</c:v>
                </c:pt>
                <c:pt idx="131">
                  <c:v>92.6</c:v>
                </c:pt>
                <c:pt idx="132">
                  <c:v>92</c:v>
                </c:pt>
                <c:pt idx="133">
                  <c:v>91.7</c:v>
                </c:pt>
                <c:pt idx="134">
                  <c:v>91</c:v>
                </c:pt>
                <c:pt idx="135">
                  <c:v>89</c:v>
                </c:pt>
                <c:pt idx="136">
                  <c:v>94.7</c:v>
                </c:pt>
                <c:pt idx="137">
                  <c:v>93.5</c:v>
                </c:pt>
                <c:pt idx="138">
                  <c:v>90</c:v>
                </c:pt>
                <c:pt idx="139">
                  <c:v>89.8</c:v>
                </c:pt>
                <c:pt idx="140">
                  <c:v>91.2</c:v>
                </c:pt>
                <c:pt idx="141">
                  <c:v>87.2</c:v>
                </c:pt>
                <c:pt idx="142">
                  <c:v>93.8</c:v>
                </c:pt>
                <c:pt idx="143">
                  <c:v>98.2</c:v>
                </c:pt>
                <c:pt idx="144">
                  <c:v>98.5</c:v>
                </c:pt>
                <c:pt idx="145">
                  <c:v>96.3</c:v>
                </c:pt>
                <c:pt idx="146">
                  <c:v>96.9</c:v>
                </c:pt>
                <c:pt idx="147">
                  <c:v>97</c:v>
                </c:pt>
                <c:pt idx="148">
                  <c:v>97.1</c:v>
                </c:pt>
                <c:pt idx="149">
                  <c:v>95</c:v>
                </c:pt>
                <c:pt idx="150">
                  <c:v>93.4</c:v>
                </c:pt>
                <c:pt idx="151">
                  <c:v>96.8</c:v>
                </c:pt>
                <c:pt idx="152">
                  <c:v>95.1</c:v>
                </c:pt>
                <c:pt idx="153">
                  <c:v>100.7</c:v>
                </c:pt>
                <c:pt idx="154">
                  <c:v>98.5</c:v>
                </c:pt>
                <c:pt idx="155">
                  <c:v>95.9</c:v>
                </c:pt>
                <c:pt idx="156">
                  <c:v>95.7</c:v>
                </c:pt>
                <c:pt idx="157">
                  <c:v>99.7</c:v>
                </c:pt>
                <c:pt idx="158">
                  <c:v>101.4</c:v>
                </c:pt>
                <c:pt idx="159">
                  <c:v>98.8</c:v>
                </c:pt>
                <c:pt idx="160">
                  <c:v>98</c:v>
                </c:pt>
                <c:pt idx="161">
                  <c:v>98.2</c:v>
                </c:pt>
                <c:pt idx="162">
                  <c:v>97.9</c:v>
                </c:pt>
                <c:pt idx="163">
                  <c:v>96.2</c:v>
                </c:pt>
                <c:pt idx="164">
                  <c:v>100.1</c:v>
                </c:pt>
                <c:pt idx="165">
                  <c:v>98.6</c:v>
                </c:pt>
                <c:pt idx="166">
                  <c:v>97.5</c:v>
                </c:pt>
                <c:pt idx="167">
                  <c:v>98.3</c:v>
                </c:pt>
                <c:pt idx="168">
                  <c:v>91.2</c:v>
                </c:pt>
                <c:pt idx="169">
                  <c:v>93.8</c:v>
                </c:pt>
                <c:pt idx="170">
                  <c:v>98.4</c:v>
                </c:pt>
                <c:pt idx="171">
                  <c:v>97.2</c:v>
                </c:pt>
                <c:pt idx="172">
                  <c:v>100</c:v>
                </c:pt>
                <c:pt idx="173">
                  <c:v>98.2</c:v>
                </c:pt>
                <c:pt idx="174">
                  <c:v>98.4</c:v>
                </c:pt>
                <c:pt idx="175">
                  <c:v>89.8</c:v>
                </c:pt>
                <c:pt idx="176">
                  <c:v>93.2</c:v>
                </c:pt>
                <c:pt idx="177">
                  <c:v>95.5</c:v>
                </c:pt>
                <c:pt idx="178">
                  <c:v>96.8</c:v>
                </c:pt>
                <c:pt idx="179">
                  <c:v>99.3</c:v>
                </c:pt>
                <c:pt idx="180">
                  <c:v>99.8</c:v>
                </c:pt>
                <c:pt idx="181">
                  <c:v>101</c:v>
                </c:pt>
                <c:pt idx="182">
                  <c:v>89.1</c:v>
                </c:pt>
                <c:pt idx="183">
                  <c:v>71.8</c:v>
                </c:pt>
                <c:pt idx="184">
                  <c:v>72.3</c:v>
                </c:pt>
                <c:pt idx="185">
                  <c:v>78.099999999999994</c:v>
                </c:pt>
                <c:pt idx="186">
                  <c:v>72.5</c:v>
                </c:pt>
                <c:pt idx="187">
                  <c:v>74.099999999999994</c:v>
                </c:pt>
                <c:pt idx="188">
                  <c:v>80.400000000000006</c:v>
                </c:pt>
                <c:pt idx="189">
                  <c:v>81.8</c:v>
                </c:pt>
                <c:pt idx="190">
                  <c:v>76.900000000000006</c:v>
                </c:pt>
                <c:pt idx="191">
                  <c:v>80.7</c:v>
                </c:pt>
                <c:pt idx="192">
                  <c:v>79</c:v>
                </c:pt>
                <c:pt idx="193">
                  <c:v>76.8</c:v>
                </c:pt>
                <c:pt idx="194">
                  <c:v>84.9</c:v>
                </c:pt>
                <c:pt idx="195">
                  <c:v>88.3</c:v>
                </c:pt>
                <c:pt idx="196">
                  <c:v>82.8</c:v>
                </c:pt>
              </c:numCache>
            </c:numRef>
          </c:val>
          <c:smooth val="0"/>
          <c:extLst>
            <c:ext xmlns:c16="http://schemas.microsoft.com/office/drawing/2014/chart" uri="{C3380CC4-5D6E-409C-BE32-E72D297353CC}">
              <c16:uniqueId val="{00000000-7B50-1549-949F-F394FDE3C18B}"/>
            </c:ext>
          </c:extLst>
        </c:ser>
        <c:dLbls>
          <c:showLegendKey val="0"/>
          <c:showVal val="0"/>
          <c:showCatName val="0"/>
          <c:showSerName val="0"/>
          <c:showPercent val="0"/>
          <c:showBubbleSize val="0"/>
        </c:dLbls>
        <c:smooth val="0"/>
        <c:axId val="2050179535"/>
        <c:axId val="2133113759"/>
      </c:lineChart>
      <c:dateAx>
        <c:axId val="2050179535"/>
        <c:scaling>
          <c:orientation val="minMax"/>
          <c:min val="38473"/>
        </c:scaling>
        <c:delete val="0"/>
        <c:axPos val="b"/>
        <c:numFmt formatCode="yyyy" sourceLinked="0"/>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2133113759"/>
        <c:crosses val="autoZero"/>
        <c:auto val="1"/>
        <c:lblOffset val="100"/>
        <c:baseTimeUnit val="months"/>
        <c:majorUnit val="12"/>
        <c:majorTimeUnit val="months"/>
      </c:dateAx>
      <c:valAx>
        <c:axId val="2133113759"/>
        <c:scaling>
          <c:orientation val="minMax"/>
          <c:max val="105"/>
          <c:min val="5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2050179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8.299514170577163E-2"/>
          <c:y val="4.3656284538199801E-2"/>
          <c:w val="0.86312667355974437"/>
          <c:h val="0.76990683932503101"/>
        </c:manualLayout>
      </c:layout>
      <c:lineChart>
        <c:grouping val="standard"/>
        <c:varyColors val="0"/>
        <c:ser>
          <c:idx val="0"/>
          <c:order val="0"/>
          <c:tx>
            <c:strRef>
              <c:f>Sheet1!$B$5</c:f>
              <c:strCache>
                <c:ptCount val="1"/>
                <c:pt idx="0">
                  <c:v>Personal saving as a percentage of disposable personal income</c:v>
                </c:pt>
              </c:strCache>
            </c:strRef>
          </c:tx>
          <c:spPr>
            <a:ln>
              <a:solidFill>
                <a:srgbClr val="000090"/>
              </a:solidFill>
            </a:ln>
          </c:spPr>
          <c:marker>
            <c:symbol val="none"/>
          </c:marker>
          <c:cat>
            <c:numRef>
              <c:f>Sheet1!$A$6:$A$272</c:f>
              <c:numCache>
                <c:formatCode>[$-409]mmm\-yy;@</c:formatCode>
                <c:ptCount val="267"/>
                <c:pt idx="0">
                  <c:v>36161</c:v>
                </c:pt>
                <c:pt idx="1">
                  <c:v>36192</c:v>
                </c:pt>
                <c:pt idx="2">
                  <c:v>36220</c:v>
                </c:pt>
                <c:pt idx="3">
                  <c:v>36251</c:v>
                </c:pt>
                <c:pt idx="4">
                  <c:v>36281</c:v>
                </c:pt>
                <c:pt idx="5">
                  <c:v>36312</c:v>
                </c:pt>
                <c:pt idx="6">
                  <c:v>36342</c:v>
                </c:pt>
                <c:pt idx="7">
                  <c:v>36373</c:v>
                </c:pt>
                <c:pt idx="8">
                  <c:v>36404</c:v>
                </c:pt>
                <c:pt idx="9">
                  <c:v>36434</c:v>
                </c:pt>
                <c:pt idx="10">
                  <c:v>36465</c:v>
                </c:pt>
                <c:pt idx="11">
                  <c:v>36495</c:v>
                </c:pt>
                <c:pt idx="12">
                  <c:v>36526</c:v>
                </c:pt>
                <c:pt idx="13">
                  <c:v>36557</c:v>
                </c:pt>
                <c:pt idx="14">
                  <c:v>36586</c:v>
                </c:pt>
                <c:pt idx="15">
                  <c:v>36617</c:v>
                </c:pt>
                <c:pt idx="16">
                  <c:v>36647</c:v>
                </c:pt>
                <c:pt idx="17">
                  <c:v>36678</c:v>
                </c:pt>
                <c:pt idx="18">
                  <c:v>36708</c:v>
                </c:pt>
                <c:pt idx="19">
                  <c:v>36739</c:v>
                </c:pt>
                <c:pt idx="20">
                  <c:v>36770</c:v>
                </c:pt>
                <c:pt idx="21">
                  <c:v>36800</c:v>
                </c:pt>
                <c:pt idx="22">
                  <c:v>36831</c:v>
                </c:pt>
                <c:pt idx="23">
                  <c:v>36861</c:v>
                </c:pt>
                <c:pt idx="24">
                  <c:v>36892</c:v>
                </c:pt>
                <c:pt idx="25">
                  <c:v>36923</c:v>
                </c:pt>
                <c:pt idx="26">
                  <c:v>36951</c:v>
                </c:pt>
                <c:pt idx="27">
                  <c:v>36982</c:v>
                </c:pt>
                <c:pt idx="28">
                  <c:v>37012</c:v>
                </c:pt>
                <c:pt idx="29">
                  <c:v>37043</c:v>
                </c:pt>
                <c:pt idx="30">
                  <c:v>37073</c:v>
                </c:pt>
                <c:pt idx="31">
                  <c:v>37104</c:v>
                </c:pt>
                <c:pt idx="32">
                  <c:v>37135</c:v>
                </c:pt>
                <c:pt idx="33">
                  <c:v>37165</c:v>
                </c:pt>
                <c:pt idx="34">
                  <c:v>37196</c:v>
                </c:pt>
                <c:pt idx="35">
                  <c:v>37226</c:v>
                </c:pt>
                <c:pt idx="36">
                  <c:v>37257</c:v>
                </c:pt>
                <c:pt idx="37">
                  <c:v>37288</c:v>
                </c:pt>
                <c:pt idx="38">
                  <c:v>37316</c:v>
                </c:pt>
                <c:pt idx="39">
                  <c:v>37347</c:v>
                </c:pt>
                <c:pt idx="40">
                  <c:v>37377</c:v>
                </c:pt>
                <c:pt idx="41">
                  <c:v>37408</c:v>
                </c:pt>
                <c:pt idx="42">
                  <c:v>37438</c:v>
                </c:pt>
                <c:pt idx="43">
                  <c:v>37469</c:v>
                </c:pt>
                <c:pt idx="44">
                  <c:v>37500</c:v>
                </c:pt>
                <c:pt idx="45">
                  <c:v>37530</c:v>
                </c:pt>
                <c:pt idx="46">
                  <c:v>37561</c:v>
                </c:pt>
                <c:pt idx="47">
                  <c:v>37591</c:v>
                </c:pt>
                <c:pt idx="48">
                  <c:v>37622</c:v>
                </c:pt>
                <c:pt idx="49">
                  <c:v>37653</c:v>
                </c:pt>
                <c:pt idx="50">
                  <c:v>37681</c:v>
                </c:pt>
                <c:pt idx="51">
                  <c:v>37712</c:v>
                </c:pt>
                <c:pt idx="52">
                  <c:v>37742</c:v>
                </c:pt>
                <c:pt idx="53">
                  <c:v>37773</c:v>
                </c:pt>
                <c:pt idx="54">
                  <c:v>37803</c:v>
                </c:pt>
                <c:pt idx="55">
                  <c:v>37834</c:v>
                </c:pt>
                <c:pt idx="56">
                  <c:v>37865</c:v>
                </c:pt>
                <c:pt idx="57">
                  <c:v>37895</c:v>
                </c:pt>
                <c:pt idx="58">
                  <c:v>37926</c:v>
                </c:pt>
                <c:pt idx="59">
                  <c:v>37956</c:v>
                </c:pt>
                <c:pt idx="60">
                  <c:v>37987</c:v>
                </c:pt>
                <c:pt idx="61">
                  <c:v>38018</c:v>
                </c:pt>
                <c:pt idx="62">
                  <c:v>38047</c:v>
                </c:pt>
                <c:pt idx="63">
                  <c:v>38078</c:v>
                </c:pt>
                <c:pt idx="64">
                  <c:v>38108</c:v>
                </c:pt>
                <c:pt idx="65">
                  <c:v>38139</c:v>
                </c:pt>
                <c:pt idx="66">
                  <c:v>38169</c:v>
                </c:pt>
                <c:pt idx="67">
                  <c:v>38200</c:v>
                </c:pt>
                <c:pt idx="68">
                  <c:v>38231</c:v>
                </c:pt>
                <c:pt idx="69">
                  <c:v>38261</c:v>
                </c:pt>
                <c:pt idx="70">
                  <c:v>38292</c:v>
                </c:pt>
                <c:pt idx="71">
                  <c:v>38322</c:v>
                </c:pt>
                <c:pt idx="72">
                  <c:v>38353</c:v>
                </c:pt>
                <c:pt idx="73">
                  <c:v>38384</c:v>
                </c:pt>
                <c:pt idx="74">
                  <c:v>38412</c:v>
                </c:pt>
                <c:pt idx="75">
                  <c:v>38443</c:v>
                </c:pt>
                <c:pt idx="76">
                  <c:v>38473</c:v>
                </c:pt>
                <c:pt idx="77">
                  <c:v>38504</c:v>
                </c:pt>
                <c:pt idx="78">
                  <c:v>38534</c:v>
                </c:pt>
                <c:pt idx="79">
                  <c:v>38565</c:v>
                </c:pt>
                <c:pt idx="80">
                  <c:v>38596</c:v>
                </c:pt>
                <c:pt idx="81">
                  <c:v>38626</c:v>
                </c:pt>
                <c:pt idx="82">
                  <c:v>38657</c:v>
                </c:pt>
                <c:pt idx="83">
                  <c:v>38687</c:v>
                </c:pt>
                <c:pt idx="84">
                  <c:v>38718</c:v>
                </c:pt>
                <c:pt idx="85">
                  <c:v>38749</c:v>
                </c:pt>
                <c:pt idx="86">
                  <c:v>38777</c:v>
                </c:pt>
                <c:pt idx="87">
                  <c:v>38808</c:v>
                </c:pt>
                <c:pt idx="88">
                  <c:v>38838</c:v>
                </c:pt>
                <c:pt idx="89">
                  <c:v>38869</c:v>
                </c:pt>
                <c:pt idx="90">
                  <c:v>38899</c:v>
                </c:pt>
                <c:pt idx="91">
                  <c:v>38930</c:v>
                </c:pt>
                <c:pt idx="92">
                  <c:v>38961</c:v>
                </c:pt>
                <c:pt idx="93">
                  <c:v>38991</c:v>
                </c:pt>
                <c:pt idx="94">
                  <c:v>39022</c:v>
                </c:pt>
                <c:pt idx="95">
                  <c:v>39052</c:v>
                </c:pt>
                <c:pt idx="96">
                  <c:v>39083</c:v>
                </c:pt>
                <c:pt idx="97">
                  <c:v>39114</c:v>
                </c:pt>
                <c:pt idx="98">
                  <c:v>39142</c:v>
                </c:pt>
                <c:pt idx="99">
                  <c:v>39173</c:v>
                </c:pt>
                <c:pt idx="100">
                  <c:v>39203</c:v>
                </c:pt>
                <c:pt idx="101">
                  <c:v>39234</c:v>
                </c:pt>
                <c:pt idx="102">
                  <c:v>39264</c:v>
                </c:pt>
                <c:pt idx="103">
                  <c:v>39295</c:v>
                </c:pt>
                <c:pt idx="104">
                  <c:v>39326</c:v>
                </c:pt>
                <c:pt idx="105">
                  <c:v>39356</c:v>
                </c:pt>
                <c:pt idx="106">
                  <c:v>39387</c:v>
                </c:pt>
                <c:pt idx="107">
                  <c:v>39417</c:v>
                </c:pt>
                <c:pt idx="108">
                  <c:v>39448</c:v>
                </c:pt>
                <c:pt idx="109">
                  <c:v>39479</c:v>
                </c:pt>
                <c:pt idx="110">
                  <c:v>39508</c:v>
                </c:pt>
                <c:pt idx="111">
                  <c:v>39539</c:v>
                </c:pt>
                <c:pt idx="112">
                  <c:v>39569</c:v>
                </c:pt>
                <c:pt idx="113">
                  <c:v>39600</c:v>
                </c:pt>
                <c:pt idx="114">
                  <c:v>39630</c:v>
                </c:pt>
                <c:pt idx="115">
                  <c:v>39661</c:v>
                </c:pt>
                <c:pt idx="116">
                  <c:v>39692</c:v>
                </c:pt>
                <c:pt idx="117">
                  <c:v>39722</c:v>
                </c:pt>
                <c:pt idx="118">
                  <c:v>39753</c:v>
                </c:pt>
                <c:pt idx="119">
                  <c:v>39783</c:v>
                </c:pt>
                <c:pt idx="120">
                  <c:v>39814</c:v>
                </c:pt>
                <c:pt idx="121">
                  <c:v>39845</c:v>
                </c:pt>
                <c:pt idx="122">
                  <c:v>39873</c:v>
                </c:pt>
                <c:pt idx="123">
                  <c:v>39904</c:v>
                </c:pt>
                <c:pt idx="124">
                  <c:v>39934</c:v>
                </c:pt>
                <c:pt idx="125">
                  <c:v>39965</c:v>
                </c:pt>
                <c:pt idx="126">
                  <c:v>39995</c:v>
                </c:pt>
                <c:pt idx="127">
                  <c:v>40026</c:v>
                </c:pt>
                <c:pt idx="128">
                  <c:v>40057</c:v>
                </c:pt>
                <c:pt idx="129">
                  <c:v>40087</c:v>
                </c:pt>
                <c:pt idx="130">
                  <c:v>40118</c:v>
                </c:pt>
                <c:pt idx="131">
                  <c:v>40148</c:v>
                </c:pt>
                <c:pt idx="132">
                  <c:v>40179</c:v>
                </c:pt>
                <c:pt idx="133">
                  <c:v>40210</c:v>
                </c:pt>
                <c:pt idx="134">
                  <c:v>40238</c:v>
                </c:pt>
                <c:pt idx="135">
                  <c:v>40269</c:v>
                </c:pt>
                <c:pt idx="136">
                  <c:v>40299</c:v>
                </c:pt>
                <c:pt idx="137">
                  <c:v>40330</c:v>
                </c:pt>
                <c:pt idx="138">
                  <c:v>40360</c:v>
                </c:pt>
                <c:pt idx="139">
                  <c:v>40391</c:v>
                </c:pt>
                <c:pt idx="140">
                  <c:v>40422</c:v>
                </c:pt>
                <c:pt idx="141">
                  <c:v>40452</c:v>
                </c:pt>
                <c:pt idx="142">
                  <c:v>40483</c:v>
                </c:pt>
                <c:pt idx="143">
                  <c:v>40513</c:v>
                </c:pt>
                <c:pt idx="144">
                  <c:v>40544</c:v>
                </c:pt>
                <c:pt idx="145">
                  <c:v>40575</c:v>
                </c:pt>
                <c:pt idx="146">
                  <c:v>40603</c:v>
                </c:pt>
                <c:pt idx="147">
                  <c:v>40634</c:v>
                </c:pt>
                <c:pt idx="148">
                  <c:v>40664</c:v>
                </c:pt>
                <c:pt idx="149">
                  <c:v>40695</c:v>
                </c:pt>
                <c:pt idx="150">
                  <c:v>40725</c:v>
                </c:pt>
                <c:pt idx="151">
                  <c:v>40756</c:v>
                </c:pt>
                <c:pt idx="152">
                  <c:v>40787</c:v>
                </c:pt>
                <c:pt idx="153">
                  <c:v>40817</c:v>
                </c:pt>
                <c:pt idx="154">
                  <c:v>40848</c:v>
                </c:pt>
                <c:pt idx="155">
                  <c:v>40878</c:v>
                </c:pt>
                <c:pt idx="156">
                  <c:v>40909</c:v>
                </c:pt>
                <c:pt idx="157">
                  <c:v>40940</c:v>
                </c:pt>
                <c:pt idx="158">
                  <c:v>40969</c:v>
                </c:pt>
                <c:pt idx="159">
                  <c:v>41000</c:v>
                </c:pt>
                <c:pt idx="160">
                  <c:v>41030</c:v>
                </c:pt>
                <c:pt idx="161">
                  <c:v>41061</c:v>
                </c:pt>
                <c:pt idx="162">
                  <c:v>41091</c:v>
                </c:pt>
                <c:pt idx="163">
                  <c:v>41122</c:v>
                </c:pt>
                <c:pt idx="164">
                  <c:v>41153</c:v>
                </c:pt>
                <c:pt idx="165">
                  <c:v>41183</c:v>
                </c:pt>
                <c:pt idx="166">
                  <c:v>41214</c:v>
                </c:pt>
                <c:pt idx="167">
                  <c:v>41244</c:v>
                </c:pt>
                <c:pt idx="168">
                  <c:v>41275</c:v>
                </c:pt>
                <c:pt idx="169">
                  <c:v>41306</c:v>
                </c:pt>
                <c:pt idx="170">
                  <c:v>41334</c:v>
                </c:pt>
                <c:pt idx="171">
                  <c:v>41365</c:v>
                </c:pt>
                <c:pt idx="172">
                  <c:v>41395</c:v>
                </c:pt>
                <c:pt idx="173">
                  <c:v>41426</c:v>
                </c:pt>
                <c:pt idx="174">
                  <c:v>41456</c:v>
                </c:pt>
                <c:pt idx="175">
                  <c:v>41487</c:v>
                </c:pt>
                <c:pt idx="176">
                  <c:v>41518</c:v>
                </c:pt>
                <c:pt idx="177">
                  <c:v>41548</c:v>
                </c:pt>
                <c:pt idx="178">
                  <c:v>41579</c:v>
                </c:pt>
                <c:pt idx="179">
                  <c:v>41609</c:v>
                </c:pt>
                <c:pt idx="180">
                  <c:v>41640</c:v>
                </c:pt>
                <c:pt idx="181">
                  <c:v>41671</c:v>
                </c:pt>
                <c:pt idx="182">
                  <c:v>41699</c:v>
                </c:pt>
                <c:pt idx="183">
                  <c:v>41730</c:v>
                </c:pt>
                <c:pt idx="184">
                  <c:v>41760</c:v>
                </c:pt>
                <c:pt idx="185">
                  <c:v>41791</c:v>
                </c:pt>
                <c:pt idx="186">
                  <c:v>41821</c:v>
                </c:pt>
                <c:pt idx="187">
                  <c:v>41852</c:v>
                </c:pt>
                <c:pt idx="188">
                  <c:v>41883</c:v>
                </c:pt>
                <c:pt idx="189">
                  <c:v>41913</c:v>
                </c:pt>
                <c:pt idx="190">
                  <c:v>41944</c:v>
                </c:pt>
                <c:pt idx="191">
                  <c:v>41974</c:v>
                </c:pt>
                <c:pt idx="192">
                  <c:v>42005</c:v>
                </c:pt>
                <c:pt idx="193">
                  <c:v>42036</c:v>
                </c:pt>
                <c:pt idx="194">
                  <c:v>42064</c:v>
                </c:pt>
                <c:pt idx="195">
                  <c:v>42095</c:v>
                </c:pt>
                <c:pt idx="196">
                  <c:v>42125</c:v>
                </c:pt>
                <c:pt idx="197">
                  <c:v>42156</c:v>
                </c:pt>
                <c:pt idx="198">
                  <c:v>42186</c:v>
                </c:pt>
                <c:pt idx="199">
                  <c:v>42217</c:v>
                </c:pt>
                <c:pt idx="200">
                  <c:v>42248</c:v>
                </c:pt>
                <c:pt idx="201">
                  <c:v>42278</c:v>
                </c:pt>
                <c:pt idx="202">
                  <c:v>42309</c:v>
                </c:pt>
                <c:pt idx="203">
                  <c:v>42339</c:v>
                </c:pt>
                <c:pt idx="204">
                  <c:v>42370</c:v>
                </c:pt>
                <c:pt idx="205">
                  <c:v>42401</c:v>
                </c:pt>
                <c:pt idx="206">
                  <c:v>42430</c:v>
                </c:pt>
                <c:pt idx="207">
                  <c:v>42461</c:v>
                </c:pt>
                <c:pt idx="208">
                  <c:v>42491</c:v>
                </c:pt>
                <c:pt idx="209">
                  <c:v>42522</c:v>
                </c:pt>
                <c:pt idx="210">
                  <c:v>42552</c:v>
                </c:pt>
                <c:pt idx="211">
                  <c:v>42583</c:v>
                </c:pt>
                <c:pt idx="212">
                  <c:v>42614</c:v>
                </c:pt>
                <c:pt idx="213">
                  <c:v>42644</c:v>
                </c:pt>
                <c:pt idx="214">
                  <c:v>42675</c:v>
                </c:pt>
                <c:pt idx="215">
                  <c:v>42705</c:v>
                </c:pt>
                <c:pt idx="216">
                  <c:v>42736</c:v>
                </c:pt>
                <c:pt idx="217">
                  <c:v>42767</c:v>
                </c:pt>
                <c:pt idx="218">
                  <c:v>42795</c:v>
                </c:pt>
                <c:pt idx="219">
                  <c:v>42826</c:v>
                </c:pt>
                <c:pt idx="220">
                  <c:v>42856</c:v>
                </c:pt>
                <c:pt idx="221">
                  <c:v>42887</c:v>
                </c:pt>
                <c:pt idx="222">
                  <c:v>42917</c:v>
                </c:pt>
                <c:pt idx="223">
                  <c:v>42948</c:v>
                </c:pt>
                <c:pt idx="224">
                  <c:v>42979</c:v>
                </c:pt>
                <c:pt idx="225">
                  <c:v>43009</c:v>
                </c:pt>
                <c:pt idx="226">
                  <c:v>43040</c:v>
                </c:pt>
                <c:pt idx="227">
                  <c:v>43070</c:v>
                </c:pt>
                <c:pt idx="228">
                  <c:v>43101</c:v>
                </c:pt>
                <c:pt idx="229">
                  <c:v>43132</c:v>
                </c:pt>
                <c:pt idx="230">
                  <c:v>43160</c:v>
                </c:pt>
                <c:pt idx="231">
                  <c:v>43191</c:v>
                </c:pt>
                <c:pt idx="232">
                  <c:v>43221</c:v>
                </c:pt>
                <c:pt idx="233">
                  <c:v>43252</c:v>
                </c:pt>
                <c:pt idx="234">
                  <c:v>43282</c:v>
                </c:pt>
                <c:pt idx="235">
                  <c:v>43313</c:v>
                </c:pt>
                <c:pt idx="236">
                  <c:v>43344</c:v>
                </c:pt>
                <c:pt idx="237">
                  <c:v>43374</c:v>
                </c:pt>
                <c:pt idx="238">
                  <c:v>43405</c:v>
                </c:pt>
                <c:pt idx="239">
                  <c:v>43435</c:v>
                </c:pt>
                <c:pt idx="240">
                  <c:v>43466</c:v>
                </c:pt>
                <c:pt idx="241">
                  <c:v>43497</c:v>
                </c:pt>
                <c:pt idx="242">
                  <c:v>43525</c:v>
                </c:pt>
                <c:pt idx="243">
                  <c:v>43556</c:v>
                </c:pt>
                <c:pt idx="244">
                  <c:v>43586</c:v>
                </c:pt>
                <c:pt idx="245">
                  <c:v>43617</c:v>
                </c:pt>
                <c:pt idx="246">
                  <c:v>43647</c:v>
                </c:pt>
                <c:pt idx="247">
                  <c:v>43678</c:v>
                </c:pt>
                <c:pt idx="248">
                  <c:v>43709</c:v>
                </c:pt>
                <c:pt idx="249">
                  <c:v>43739</c:v>
                </c:pt>
                <c:pt idx="250">
                  <c:v>43770</c:v>
                </c:pt>
                <c:pt idx="251">
                  <c:v>43800</c:v>
                </c:pt>
                <c:pt idx="252">
                  <c:v>43831</c:v>
                </c:pt>
                <c:pt idx="253">
                  <c:v>43862</c:v>
                </c:pt>
                <c:pt idx="254">
                  <c:v>43891</c:v>
                </c:pt>
                <c:pt idx="255">
                  <c:v>43922</c:v>
                </c:pt>
                <c:pt idx="256">
                  <c:v>43952</c:v>
                </c:pt>
                <c:pt idx="257">
                  <c:v>43983</c:v>
                </c:pt>
                <c:pt idx="258">
                  <c:v>44013</c:v>
                </c:pt>
                <c:pt idx="259">
                  <c:v>44044</c:v>
                </c:pt>
                <c:pt idx="260">
                  <c:v>44075</c:v>
                </c:pt>
                <c:pt idx="261">
                  <c:v>44105</c:v>
                </c:pt>
                <c:pt idx="262">
                  <c:v>44136</c:v>
                </c:pt>
                <c:pt idx="263">
                  <c:v>44166</c:v>
                </c:pt>
                <c:pt idx="264">
                  <c:v>44197</c:v>
                </c:pt>
                <c:pt idx="265">
                  <c:v>44228</c:v>
                </c:pt>
                <c:pt idx="266">
                  <c:v>44256</c:v>
                </c:pt>
              </c:numCache>
            </c:numRef>
          </c:cat>
          <c:val>
            <c:numRef>
              <c:f>Sheet1!$B$6:$B$272</c:f>
              <c:numCache>
                <c:formatCode>0.0</c:formatCode>
                <c:ptCount val="267"/>
                <c:pt idx="0">
                  <c:v>6.3</c:v>
                </c:pt>
                <c:pt idx="1">
                  <c:v>6.2</c:v>
                </c:pt>
                <c:pt idx="2">
                  <c:v>5.9</c:v>
                </c:pt>
                <c:pt idx="3">
                  <c:v>5.0999999999999996</c:v>
                </c:pt>
                <c:pt idx="4">
                  <c:v>4.9000000000000004</c:v>
                </c:pt>
                <c:pt idx="5">
                  <c:v>4.8</c:v>
                </c:pt>
                <c:pt idx="6">
                  <c:v>4.8</c:v>
                </c:pt>
                <c:pt idx="7">
                  <c:v>4.7</c:v>
                </c:pt>
                <c:pt idx="8">
                  <c:v>4.2</c:v>
                </c:pt>
                <c:pt idx="9">
                  <c:v>4.5</c:v>
                </c:pt>
                <c:pt idx="10">
                  <c:v>4.8</c:v>
                </c:pt>
                <c:pt idx="11">
                  <c:v>4.3</c:v>
                </c:pt>
                <c:pt idx="12">
                  <c:v>5.4</c:v>
                </c:pt>
                <c:pt idx="13">
                  <c:v>4.8</c:v>
                </c:pt>
                <c:pt idx="14">
                  <c:v>4.5</c:v>
                </c:pt>
                <c:pt idx="15">
                  <c:v>5</c:v>
                </c:pt>
                <c:pt idx="16">
                  <c:v>4.9000000000000004</c:v>
                </c:pt>
                <c:pt idx="17">
                  <c:v>4.9000000000000004</c:v>
                </c:pt>
                <c:pt idx="18">
                  <c:v>5.2</c:v>
                </c:pt>
                <c:pt idx="19">
                  <c:v>5.2</c:v>
                </c:pt>
                <c:pt idx="20">
                  <c:v>4.5</c:v>
                </c:pt>
                <c:pt idx="21">
                  <c:v>4.5999999999999996</c:v>
                </c:pt>
                <c:pt idx="22">
                  <c:v>4.5</c:v>
                </c:pt>
                <c:pt idx="23">
                  <c:v>4.2</c:v>
                </c:pt>
                <c:pt idx="24">
                  <c:v>4.8</c:v>
                </c:pt>
                <c:pt idx="25">
                  <c:v>4.9000000000000004</c:v>
                </c:pt>
                <c:pt idx="26">
                  <c:v>5.3</c:v>
                </c:pt>
                <c:pt idx="27">
                  <c:v>5</c:v>
                </c:pt>
                <c:pt idx="28">
                  <c:v>4.4000000000000004</c:v>
                </c:pt>
                <c:pt idx="29">
                  <c:v>4.4000000000000004</c:v>
                </c:pt>
                <c:pt idx="30">
                  <c:v>5.6</c:v>
                </c:pt>
                <c:pt idx="31">
                  <c:v>6.8</c:v>
                </c:pt>
                <c:pt idx="32">
                  <c:v>7</c:v>
                </c:pt>
                <c:pt idx="33">
                  <c:v>3.4</c:v>
                </c:pt>
                <c:pt idx="34">
                  <c:v>4.0999999999999996</c:v>
                </c:pt>
                <c:pt idx="35">
                  <c:v>4.5</c:v>
                </c:pt>
                <c:pt idx="36">
                  <c:v>6.1</c:v>
                </c:pt>
                <c:pt idx="37">
                  <c:v>5.8</c:v>
                </c:pt>
                <c:pt idx="38">
                  <c:v>5.9</c:v>
                </c:pt>
                <c:pt idx="39">
                  <c:v>5.8</c:v>
                </c:pt>
                <c:pt idx="40">
                  <c:v>6.5</c:v>
                </c:pt>
                <c:pt idx="41">
                  <c:v>6.4</c:v>
                </c:pt>
                <c:pt idx="42">
                  <c:v>5.5</c:v>
                </c:pt>
                <c:pt idx="43">
                  <c:v>5.4</c:v>
                </c:pt>
                <c:pt idx="44">
                  <c:v>5.7</c:v>
                </c:pt>
                <c:pt idx="45">
                  <c:v>5.7</c:v>
                </c:pt>
                <c:pt idx="46">
                  <c:v>5.7</c:v>
                </c:pt>
                <c:pt idx="47">
                  <c:v>5.5</c:v>
                </c:pt>
                <c:pt idx="48">
                  <c:v>5.5</c:v>
                </c:pt>
                <c:pt idx="49">
                  <c:v>5.6</c:v>
                </c:pt>
                <c:pt idx="50">
                  <c:v>5.3</c:v>
                </c:pt>
                <c:pt idx="51">
                  <c:v>5.3</c:v>
                </c:pt>
                <c:pt idx="52">
                  <c:v>5.8</c:v>
                </c:pt>
                <c:pt idx="53">
                  <c:v>5.5</c:v>
                </c:pt>
                <c:pt idx="54">
                  <c:v>6.2</c:v>
                </c:pt>
                <c:pt idx="55">
                  <c:v>6</c:v>
                </c:pt>
                <c:pt idx="56">
                  <c:v>5.0999999999999996</c:v>
                </c:pt>
                <c:pt idx="57">
                  <c:v>5.3</c:v>
                </c:pt>
                <c:pt idx="58">
                  <c:v>5.4</c:v>
                </c:pt>
                <c:pt idx="59">
                  <c:v>5.4</c:v>
                </c:pt>
                <c:pt idx="60">
                  <c:v>5</c:v>
                </c:pt>
                <c:pt idx="61">
                  <c:v>5</c:v>
                </c:pt>
                <c:pt idx="62">
                  <c:v>4.9000000000000004</c:v>
                </c:pt>
                <c:pt idx="63">
                  <c:v>5.3</c:v>
                </c:pt>
                <c:pt idx="64">
                  <c:v>5.2</c:v>
                </c:pt>
                <c:pt idx="65">
                  <c:v>5.8</c:v>
                </c:pt>
                <c:pt idx="66">
                  <c:v>5.2</c:v>
                </c:pt>
                <c:pt idx="67">
                  <c:v>5.0999999999999996</c:v>
                </c:pt>
                <c:pt idx="68">
                  <c:v>4.5999999999999996</c:v>
                </c:pt>
                <c:pt idx="69">
                  <c:v>4.5</c:v>
                </c:pt>
                <c:pt idx="70">
                  <c:v>4</c:v>
                </c:pt>
                <c:pt idx="71">
                  <c:v>6.8</c:v>
                </c:pt>
                <c:pt idx="72">
                  <c:v>3.6</c:v>
                </c:pt>
                <c:pt idx="73">
                  <c:v>3.2</c:v>
                </c:pt>
                <c:pt idx="74">
                  <c:v>3.4</c:v>
                </c:pt>
                <c:pt idx="75">
                  <c:v>3</c:v>
                </c:pt>
                <c:pt idx="76">
                  <c:v>3.5</c:v>
                </c:pt>
                <c:pt idx="77">
                  <c:v>2.8</c:v>
                </c:pt>
                <c:pt idx="78">
                  <c:v>2.2000000000000002</c:v>
                </c:pt>
                <c:pt idx="79">
                  <c:v>2.6</c:v>
                </c:pt>
                <c:pt idx="80">
                  <c:v>2.6</c:v>
                </c:pt>
                <c:pt idx="81">
                  <c:v>3</c:v>
                </c:pt>
                <c:pt idx="82">
                  <c:v>3.5</c:v>
                </c:pt>
                <c:pt idx="83">
                  <c:v>3.6</c:v>
                </c:pt>
                <c:pt idx="84">
                  <c:v>4.2</c:v>
                </c:pt>
                <c:pt idx="85">
                  <c:v>4.2</c:v>
                </c:pt>
                <c:pt idx="86">
                  <c:v>4.2</c:v>
                </c:pt>
                <c:pt idx="87">
                  <c:v>3.9</c:v>
                </c:pt>
                <c:pt idx="88">
                  <c:v>3.7</c:v>
                </c:pt>
                <c:pt idx="89">
                  <c:v>3.9</c:v>
                </c:pt>
                <c:pt idx="90">
                  <c:v>3.3</c:v>
                </c:pt>
                <c:pt idx="91">
                  <c:v>3.6</c:v>
                </c:pt>
                <c:pt idx="92">
                  <c:v>3.5</c:v>
                </c:pt>
                <c:pt idx="93">
                  <c:v>3.5</c:v>
                </c:pt>
                <c:pt idx="94">
                  <c:v>3.9</c:v>
                </c:pt>
                <c:pt idx="95">
                  <c:v>3.7</c:v>
                </c:pt>
                <c:pt idx="96">
                  <c:v>3.6</c:v>
                </c:pt>
                <c:pt idx="97">
                  <c:v>4</c:v>
                </c:pt>
                <c:pt idx="98">
                  <c:v>4.3</c:v>
                </c:pt>
                <c:pt idx="99">
                  <c:v>4.0999999999999996</c:v>
                </c:pt>
                <c:pt idx="100">
                  <c:v>3.9</c:v>
                </c:pt>
                <c:pt idx="101">
                  <c:v>3.7</c:v>
                </c:pt>
                <c:pt idx="102">
                  <c:v>3.6</c:v>
                </c:pt>
                <c:pt idx="103">
                  <c:v>3.3</c:v>
                </c:pt>
                <c:pt idx="104">
                  <c:v>3.5</c:v>
                </c:pt>
                <c:pt idx="105">
                  <c:v>3.3</c:v>
                </c:pt>
                <c:pt idx="106">
                  <c:v>3.1</c:v>
                </c:pt>
                <c:pt idx="107">
                  <c:v>3.5</c:v>
                </c:pt>
                <c:pt idx="108">
                  <c:v>3.7</c:v>
                </c:pt>
                <c:pt idx="109">
                  <c:v>4.0999999999999996</c:v>
                </c:pt>
                <c:pt idx="110">
                  <c:v>4</c:v>
                </c:pt>
                <c:pt idx="111">
                  <c:v>3.4</c:v>
                </c:pt>
                <c:pt idx="112">
                  <c:v>7.8</c:v>
                </c:pt>
                <c:pt idx="113">
                  <c:v>5.5</c:v>
                </c:pt>
                <c:pt idx="114">
                  <c:v>4.4000000000000004</c:v>
                </c:pt>
                <c:pt idx="115">
                  <c:v>3.8</c:v>
                </c:pt>
                <c:pt idx="116">
                  <c:v>4.7</c:v>
                </c:pt>
                <c:pt idx="117">
                  <c:v>5.5</c:v>
                </c:pt>
                <c:pt idx="118">
                  <c:v>6.5</c:v>
                </c:pt>
                <c:pt idx="119">
                  <c:v>6.4</c:v>
                </c:pt>
                <c:pt idx="120">
                  <c:v>6.2</c:v>
                </c:pt>
                <c:pt idx="121">
                  <c:v>5.5</c:v>
                </c:pt>
                <c:pt idx="122">
                  <c:v>5.9</c:v>
                </c:pt>
                <c:pt idx="123">
                  <c:v>6.8</c:v>
                </c:pt>
                <c:pt idx="124">
                  <c:v>8.1999999999999993</c:v>
                </c:pt>
                <c:pt idx="125">
                  <c:v>6.7</c:v>
                </c:pt>
                <c:pt idx="126">
                  <c:v>6</c:v>
                </c:pt>
                <c:pt idx="127">
                  <c:v>4.9000000000000004</c:v>
                </c:pt>
                <c:pt idx="128">
                  <c:v>5.9</c:v>
                </c:pt>
                <c:pt idx="129">
                  <c:v>5.4</c:v>
                </c:pt>
                <c:pt idx="130">
                  <c:v>5.9</c:v>
                </c:pt>
                <c:pt idx="131">
                  <c:v>5.9</c:v>
                </c:pt>
                <c:pt idx="132">
                  <c:v>6.1</c:v>
                </c:pt>
                <c:pt idx="133">
                  <c:v>5.8</c:v>
                </c:pt>
                <c:pt idx="134">
                  <c:v>5.7</c:v>
                </c:pt>
                <c:pt idx="135">
                  <c:v>6.4</c:v>
                </c:pt>
                <c:pt idx="136">
                  <c:v>7</c:v>
                </c:pt>
                <c:pt idx="137">
                  <c:v>6.9</c:v>
                </c:pt>
                <c:pt idx="138">
                  <c:v>6.8</c:v>
                </c:pt>
                <c:pt idx="139">
                  <c:v>6.9</c:v>
                </c:pt>
                <c:pt idx="140">
                  <c:v>6.7</c:v>
                </c:pt>
                <c:pt idx="141">
                  <c:v>6.6</c:v>
                </c:pt>
                <c:pt idx="142">
                  <c:v>6.6</c:v>
                </c:pt>
                <c:pt idx="143">
                  <c:v>7.1</c:v>
                </c:pt>
                <c:pt idx="144">
                  <c:v>7.4</c:v>
                </c:pt>
                <c:pt idx="145">
                  <c:v>7.6</c:v>
                </c:pt>
                <c:pt idx="146">
                  <c:v>7</c:v>
                </c:pt>
                <c:pt idx="147">
                  <c:v>6.9</c:v>
                </c:pt>
                <c:pt idx="148">
                  <c:v>6.9</c:v>
                </c:pt>
                <c:pt idx="149">
                  <c:v>7.2</c:v>
                </c:pt>
                <c:pt idx="150">
                  <c:v>7.2</c:v>
                </c:pt>
                <c:pt idx="151">
                  <c:v>7.2</c:v>
                </c:pt>
                <c:pt idx="152">
                  <c:v>6.8</c:v>
                </c:pt>
                <c:pt idx="153">
                  <c:v>6.8</c:v>
                </c:pt>
                <c:pt idx="154">
                  <c:v>6.9</c:v>
                </c:pt>
                <c:pt idx="155">
                  <c:v>7.8</c:v>
                </c:pt>
                <c:pt idx="156">
                  <c:v>8</c:v>
                </c:pt>
                <c:pt idx="157">
                  <c:v>8</c:v>
                </c:pt>
                <c:pt idx="158">
                  <c:v>8.5</c:v>
                </c:pt>
                <c:pt idx="159">
                  <c:v>8.6999999999999993</c:v>
                </c:pt>
                <c:pt idx="160">
                  <c:v>8.8000000000000007</c:v>
                </c:pt>
                <c:pt idx="161">
                  <c:v>9.1</c:v>
                </c:pt>
                <c:pt idx="162">
                  <c:v>8.1999999999999993</c:v>
                </c:pt>
                <c:pt idx="163">
                  <c:v>7.9</c:v>
                </c:pt>
                <c:pt idx="164">
                  <c:v>8.1999999999999993</c:v>
                </c:pt>
                <c:pt idx="165">
                  <c:v>8.8000000000000007</c:v>
                </c:pt>
                <c:pt idx="166">
                  <c:v>9.6999999999999993</c:v>
                </c:pt>
                <c:pt idx="167">
                  <c:v>12</c:v>
                </c:pt>
                <c:pt idx="168">
                  <c:v>6.3</c:v>
                </c:pt>
                <c:pt idx="169">
                  <c:v>5.8</c:v>
                </c:pt>
                <c:pt idx="170">
                  <c:v>5.9</c:v>
                </c:pt>
                <c:pt idx="171">
                  <c:v>6.4</c:v>
                </c:pt>
                <c:pt idx="172">
                  <c:v>6.7</c:v>
                </c:pt>
                <c:pt idx="173">
                  <c:v>6.8</c:v>
                </c:pt>
                <c:pt idx="174">
                  <c:v>6.6</c:v>
                </c:pt>
                <c:pt idx="175">
                  <c:v>6.7</c:v>
                </c:pt>
                <c:pt idx="176">
                  <c:v>6.8</c:v>
                </c:pt>
                <c:pt idx="177">
                  <c:v>6.2</c:v>
                </c:pt>
                <c:pt idx="178">
                  <c:v>6.1</c:v>
                </c:pt>
                <c:pt idx="179">
                  <c:v>6.4</c:v>
                </c:pt>
                <c:pt idx="180">
                  <c:v>7.1</c:v>
                </c:pt>
                <c:pt idx="181">
                  <c:v>7.1</c:v>
                </c:pt>
                <c:pt idx="182">
                  <c:v>7.2</c:v>
                </c:pt>
                <c:pt idx="183">
                  <c:v>7.2</c:v>
                </c:pt>
                <c:pt idx="184">
                  <c:v>7.4</c:v>
                </c:pt>
                <c:pt idx="185">
                  <c:v>7.5</c:v>
                </c:pt>
                <c:pt idx="186">
                  <c:v>7.5</c:v>
                </c:pt>
                <c:pt idx="187">
                  <c:v>7.3</c:v>
                </c:pt>
                <c:pt idx="188">
                  <c:v>7.5</c:v>
                </c:pt>
                <c:pt idx="189">
                  <c:v>7.3</c:v>
                </c:pt>
                <c:pt idx="190">
                  <c:v>7.4</c:v>
                </c:pt>
                <c:pt idx="191">
                  <c:v>7.7</c:v>
                </c:pt>
                <c:pt idx="192">
                  <c:v>8.1</c:v>
                </c:pt>
                <c:pt idx="193">
                  <c:v>8.1999999999999993</c:v>
                </c:pt>
                <c:pt idx="194">
                  <c:v>7.7</c:v>
                </c:pt>
                <c:pt idx="195">
                  <c:v>7.6</c:v>
                </c:pt>
                <c:pt idx="196">
                  <c:v>7.5</c:v>
                </c:pt>
                <c:pt idx="197">
                  <c:v>7.4</c:v>
                </c:pt>
                <c:pt idx="198">
                  <c:v>7.3</c:v>
                </c:pt>
                <c:pt idx="199">
                  <c:v>7.3</c:v>
                </c:pt>
                <c:pt idx="200">
                  <c:v>7.4</c:v>
                </c:pt>
                <c:pt idx="201">
                  <c:v>7.5</c:v>
                </c:pt>
                <c:pt idx="202">
                  <c:v>7.2</c:v>
                </c:pt>
                <c:pt idx="203">
                  <c:v>7.3</c:v>
                </c:pt>
                <c:pt idx="204">
                  <c:v>7.6</c:v>
                </c:pt>
                <c:pt idx="205">
                  <c:v>7.2</c:v>
                </c:pt>
                <c:pt idx="206">
                  <c:v>7.5</c:v>
                </c:pt>
                <c:pt idx="207">
                  <c:v>7.1</c:v>
                </c:pt>
                <c:pt idx="208">
                  <c:v>6.9</c:v>
                </c:pt>
                <c:pt idx="209">
                  <c:v>6.5</c:v>
                </c:pt>
                <c:pt idx="210">
                  <c:v>6.7</c:v>
                </c:pt>
                <c:pt idx="211">
                  <c:v>6.6</c:v>
                </c:pt>
                <c:pt idx="212">
                  <c:v>6.6</c:v>
                </c:pt>
                <c:pt idx="213">
                  <c:v>6.8</c:v>
                </c:pt>
                <c:pt idx="214">
                  <c:v>6.7</c:v>
                </c:pt>
                <c:pt idx="215">
                  <c:v>6.4</c:v>
                </c:pt>
                <c:pt idx="216">
                  <c:v>6.7</c:v>
                </c:pt>
                <c:pt idx="217">
                  <c:v>7</c:v>
                </c:pt>
                <c:pt idx="218">
                  <c:v>7</c:v>
                </c:pt>
                <c:pt idx="219">
                  <c:v>7.1</c:v>
                </c:pt>
                <c:pt idx="220">
                  <c:v>7.6</c:v>
                </c:pt>
                <c:pt idx="221">
                  <c:v>7.4</c:v>
                </c:pt>
                <c:pt idx="222">
                  <c:v>7.5</c:v>
                </c:pt>
                <c:pt idx="223">
                  <c:v>7.6</c:v>
                </c:pt>
                <c:pt idx="224">
                  <c:v>7.3</c:v>
                </c:pt>
                <c:pt idx="225">
                  <c:v>7.4</c:v>
                </c:pt>
                <c:pt idx="226">
                  <c:v>7</c:v>
                </c:pt>
                <c:pt idx="227">
                  <c:v>6.6</c:v>
                </c:pt>
                <c:pt idx="228">
                  <c:v>7.5</c:v>
                </c:pt>
                <c:pt idx="229">
                  <c:v>7.8</c:v>
                </c:pt>
                <c:pt idx="230">
                  <c:v>7.8</c:v>
                </c:pt>
                <c:pt idx="231">
                  <c:v>7.7</c:v>
                </c:pt>
                <c:pt idx="232">
                  <c:v>7.7</c:v>
                </c:pt>
                <c:pt idx="233">
                  <c:v>7.9</c:v>
                </c:pt>
                <c:pt idx="234">
                  <c:v>7.9</c:v>
                </c:pt>
                <c:pt idx="235">
                  <c:v>7.8</c:v>
                </c:pt>
                <c:pt idx="236">
                  <c:v>7.9</c:v>
                </c:pt>
                <c:pt idx="237">
                  <c:v>7.6</c:v>
                </c:pt>
                <c:pt idx="238">
                  <c:v>7.4</c:v>
                </c:pt>
                <c:pt idx="239">
                  <c:v>9.1</c:v>
                </c:pt>
                <c:pt idx="240">
                  <c:v>8.5</c:v>
                </c:pt>
                <c:pt idx="241">
                  <c:v>8.6</c:v>
                </c:pt>
                <c:pt idx="242">
                  <c:v>8</c:v>
                </c:pt>
                <c:pt idx="243">
                  <c:v>7.5</c:v>
                </c:pt>
                <c:pt idx="244">
                  <c:v>7.3</c:v>
                </c:pt>
                <c:pt idx="245">
                  <c:v>7.1</c:v>
                </c:pt>
                <c:pt idx="246">
                  <c:v>7</c:v>
                </c:pt>
                <c:pt idx="247">
                  <c:v>7.3</c:v>
                </c:pt>
                <c:pt idx="248">
                  <c:v>7.3</c:v>
                </c:pt>
                <c:pt idx="249">
                  <c:v>7.2</c:v>
                </c:pt>
                <c:pt idx="250">
                  <c:v>7.5</c:v>
                </c:pt>
                <c:pt idx="251">
                  <c:v>7.2</c:v>
                </c:pt>
                <c:pt idx="252">
                  <c:v>7.6</c:v>
                </c:pt>
                <c:pt idx="253">
                  <c:v>8.3000000000000007</c:v>
                </c:pt>
                <c:pt idx="254">
                  <c:v>12.9</c:v>
                </c:pt>
                <c:pt idx="255">
                  <c:v>33.700000000000003</c:v>
                </c:pt>
                <c:pt idx="256">
                  <c:v>24.7</c:v>
                </c:pt>
                <c:pt idx="257">
                  <c:v>19</c:v>
                </c:pt>
                <c:pt idx="258">
                  <c:v>18.399999999999999</c:v>
                </c:pt>
                <c:pt idx="259">
                  <c:v>14.6</c:v>
                </c:pt>
                <c:pt idx="260">
                  <c:v>14.1</c:v>
                </c:pt>
                <c:pt idx="261">
                  <c:v>13.1</c:v>
                </c:pt>
                <c:pt idx="262">
                  <c:v>12.5</c:v>
                </c:pt>
                <c:pt idx="263">
                  <c:v>13.5</c:v>
                </c:pt>
                <c:pt idx="264">
                  <c:v>20</c:v>
                </c:pt>
                <c:pt idx="265" formatCode="General">
                  <c:v>13.9</c:v>
                </c:pt>
                <c:pt idx="266">
                  <c:v>27.6</c:v>
                </c:pt>
              </c:numCache>
            </c:numRef>
          </c:val>
          <c:smooth val="0"/>
          <c:extLst>
            <c:ext xmlns:c16="http://schemas.microsoft.com/office/drawing/2014/chart" uri="{C3380CC4-5D6E-409C-BE32-E72D297353CC}">
              <c16:uniqueId val="{00000000-5BF2-B749-A47E-98CC1A255FD0}"/>
            </c:ext>
          </c:extLst>
        </c:ser>
        <c:dLbls>
          <c:showLegendKey val="0"/>
          <c:showVal val="0"/>
          <c:showCatName val="0"/>
          <c:showSerName val="0"/>
          <c:showPercent val="0"/>
          <c:showBubbleSize val="0"/>
        </c:dLbls>
        <c:smooth val="0"/>
        <c:axId val="-1392418304"/>
        <c:axId val="-1392321280"/>
      </c:lineChart>
      <c:dateAx>
        <c:axId val="-1392418304"/>
        <c:scaling>
          <c:orientation val="minMax"/>
          <c:max val="44256"/>
          <c:min val="38412"/>
        </c:scaling>
        <c:delete val="0"/>
        <c:axPos val="b"/>
        <c:numFmt formatCode="[$-409]mmm\-yy;@" sourceLinked="1"/>
        <c:majorTickMark val="out"/>
        <c:minorTickMark val="none"/>
        <c:tickLblPos val="nextTo"/>
        <c:crossAx val="-1392321280"/>
        <c:crosses val="autoZero"/>
        <c:auto val="1"/>
        <c:lblOffset val="100"/>
        <c:baseTimeUnit val="months"/>
        <c:majorUnit val="4"/>
        <c:majorTimeUnit val="months"/>
      </c:dateAx>
      <c:valAx>
        <c:axId val="-1392321280"/>
        <c:scaling>
          <c:orientation val="minMax"/>
        </c:scaling>
        <c:delete val="0"/>
        <c:axPos val="l"/>
        <c:title>
          <c:tx>
            <c:rich>
              <a:bodyPr rot="-5400000" vert="horz"/>
              <a:lstStyle/>
              <a:p>
                <a:pPr>
                  <a:defRPr/>
                </a:pPr>
                <a:r>
                  <a:rPr lang="en-US"/>
                  <a:t>Savings Rate (%)</a:t>
                </a:r>
              </a:p>
            </c:rich>
          </c:tx>
          <c:layout>
            <c:manualLayout>
              <c:xMode val="edge"/>
              <c:yMode val="edge"/>
              <c:x val="0"/>
              <c:y val="0.229279690885831"/>
            </c:manualLayout>
          </c:layout>
          <c:overlay val="0"/>
        </c:title>
        <c:numFmt formatCode="0.0" sourceLinked="1"/>
        <c:majorTickMark val="out"/>
        <c:minorTickMark val="none"/>
        <c:tickLblPos val="nextTo"/>
        <c:crossAx val="-1392418304"/>
        <c:crosses val="autoZero"/>
        <c:crossBetween val="between"/>
      </c:valAx>
    </c:plotArea>
    <c:plotVisOnly val="1"/>
    <c:dispBlanksAs val="gap"/>
    <c:showDLblsOverMax val="0"/>
  </c:chart>
  <c:txPr>
    <a:bodyPr/>
    <a:lstStyle/>
    <a:p>
      <a:pPr>
        <a:defRPr sz="1800">
          <a:latin typeface="Constantia" panose="02030602050306030303" pitchFamily="18" charset="0"/>
        </a:defRPr>
      </a:pPr>
      <a:endParaRPr lang="en-US"/>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07981388690047E-2"/>
          <c:y val="0.13885890880019305"/>
          <c:w val="0.86277787719716859"/>
          <c:h val="0.70628771080339103"/>
        </c:manualLayout>
      </c:layout>
      <c:lineChart>
        <c:grouping val="standard"/>
        <c:varyColors val="0"/>
        <c:ser>
          <c:idx val="0"/>
          <c:order val="0"/>
          <c:tx>
            <c:strRef>
              <c:f>Sheet1!$B$3</c:f>
              <c:strCache>
                <c:ptCount val="1"/>
                <c:pt idx="0">
                  <c:v>Small Business Optimism-Now a Good Time to Expand</c:v>
                </c:pt>
              </c:strCache>
            </c:strRef>
          </c:tx>
          <c:spPr>
            <a:ln w="28575" cap="rnd">
              <a:solidFill>
                <a:srgbClr val="C00000"/>
              </a:solidFill>
              <a:round/>
            </a:ln>
            <a:effectLst/>
          </c:spPr>
          <c:marker>
            <c:symbol val="none"/>
          </c:marker>
          <c:cat>
            <c:numRef>
              <c:f>Sheet1!$A$4:$A$427</c:f>
              <c:numCache>
                <c:formatCode>mmm\-yy</c:formatCode>
                <c:ptCount val="424"/>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pt idx="411">
                  <c:v>43922</c:v>
                </c:pt>
                <c:pt idx="412">
                  <c:v>43952</c:v>
                </c:pt>
                <c:pt idx="413">
                  <c:v>43983</c:v>
                </c:pt>
                <c:pt idx="414">
                  <c:v>44013</c:v>
                </c:pt>
                <c:pt idx="415">
                  <c:v>44044</c:v>
                </c:pt>
                <c:pt idx="416">
                  <c:v>44075</c:v>
                </c:pt>
                <c:pt idx="417">
                  <c:v>44105</c:v>
                </c:pt>
                <c:pt idx="418">
                  <c:v>44136</c:v>
                </c:pt>
                <c:pt idx="419">
                  <c:v>44166</c:v>
                </c:pt>
                <c:pt idx="420">
                  <c:v>44197</c:v>
                </c:pt>
                <c:pt idx="421">
                  <c:v>44228</c:v>
                </c:pt>
                <c:pt idx="422">
                  <c:v>44256</c:v>
                </c:pt>
                <c:pt idx="423">
                  <c:v>44287</c:v>
                </c:pt>
              </c:numCache>
            </c:numRef>
          </c:cat>
          <c:val>
            <c:numRef>
              <c:f>Sheet1!$B$4:$B$427</c:f>
              <c:numCache>
                <c:formatCode>0.0</c:formatCode>
                <c:ptCount val="424"/>
                <c:pt idx="0">
                  <c:v>20</c:v>
                </c:pt>
                <c:pt idx="1">
                  <c:v>19</c:v>
                </c:pt>
                <c:pt idx="2">
                  <c:v>26</c:v>
                </c:pt>
                <c:pt idx="3">
                  <c:v>26</c:v>
                </c:pt>
                <c:pt idx="4">
                  <c:v>26</c:v>
                </c:pt>
                <c:pt idx="5">
                  <c:v>23</c:v>
                </c:pt>
                <c:pt idx="6">
                  <c:v>20</c:v>
                </c:pt>
                <c:pt idx="7">
                  <c:v>16</c:v>
                </c:pt>
                <c:pt idx="8">
                  <c:v>19</c:v>
                </c:pt>
                <c:pt idx="9">
                  <c:v>19</c:v>
                </c:pt>
                <c:pt idx="10">
                  <c:v>17</c:v>
                </c:pt>
                <c:pt idx="11">
                  <c:v>17</c:v>
                </c:pt>
                <c:pt idx="12">
                  <c:v>18</c:v>
                </c:pt>
                <c:pt idx="13">
                  <c:v>17</c:v>
                </c:pt>
                <c:pt idx="14">
                  <c:v>21</c:v>
                </c:pt>
                <c:pt idx="15">
                  <c:v>17</c:v>
                </c:pt>
                <c:pt idx="16">
                  <c:v>18</c:v>
                </c:pt>
                <c:pt idx="17">
                  <c:v>20</c:v>
                </c:pt>
                <c:pt idx="18">
                  <c:v>19</c:v>
                </c:pt>
                <c:pt idx="19">
                  <c:v>21</c:v>
                </c:pt>
                <c:pt idx="20">
                  <c:v>21</c:v>
                </c:pt>
                <c:pt idx="21">
                  <c:v>18</c:v>
                </c:pt>
                <c:pt idx="22">
                  <c:v>14</c:v>
                </c:pt>
                <c:pt idx="23">
                  <c:v>15</c:v>
                </c:pt>
                <c:pt idx="24">
                  <c:v>13</c:v>
                </c:pt>
                <c:pt idx="25">
                  <c:v>15</c:v>
                </c:pt>
                <c:pt idx="26">
                  <c:v>18</c:v>
                </c:pt>
                <c:pt idx="27">
                  <c:v>19</c:v>
                </c:pt>
                <c:pt idx="28">
                  <c:v>19</c:v>
                </c:pt>
                <c:pt idx="29">
                  <c:v>20</c:v>
                </c:pt>
                <c:pt idx="30">
                  <c:v>19</c:v>
                </c:pt>
                <c:pt idx="31">
                  <c:v>22</c:v>
                </c:pt>
                <c:pt idx="32">
                  <c:v>17</c:v>
                </c:pt>
                <c:pt idx="33">
                  <c:v>17</c:v>
                </c:pt>
                <c:pt idx="34">
                  <c:v>19</c:v>
                </c:pt>
                <c:pt idx="35">
                  <c:v>16</c:v>
                </c:pt>
                <c:pt idx="36">
                  <c:v>17</c:v>
                </c:pt>
                <c:pt idx="37">
                  <c:v>21</c:v>
                </c:pt>
                <c:pt idx="38">
                  <c:v>16</c:v>
                </c:pt>
                <c:pt idx="39">
                  <c:v>13</c:v>
                </c:pt>
                <c:pt idx="40">
                  <c:v>15</c:v>
                </c:pt>
                <c:pt idx="41">
                  <c:v>16</c:v>
                </c:pt>
                <c:pt idx="42">
                  <c:v>16</c:v>
                </c:pt>
                <c:pt idx="43">
                  <c:v>16</c:v>
                </c:pt>
                <c:pt idx="44">
                  <c:v>21</c:v>
                </c:pt>
                <c:pt idx="45">
                  <c:v>17</c:v>
                </c:pt>
                <c:pt idx="46">
                  <c:v>14</c:v>
                </c:pt>
                <c:pt idx="47">
                  <c:v>15</c:v>
                </c:pt>
                <c:pt idx="48">
                  <c:v>15</c:v>
                </c:pt>
                <c:pt idx="49">
                  <c:v>12</c:v>
                </c:pt>
                <c:pt idx="50">
                  <c:v>15</c:v>
                </c:pt>
                <c:pt idx="51">
                  <c:v>14</c:v>
                </c:pt>
                <c:pt idx="52">
                  <c:v>16</c:v>
                </c:pt>
                <c:pt idx="53">
                  <c:v>16</c:v>
                </c:pt>
                <c:pt idx="54">
                  <c:v>13</c:v>
                </c:pt>
                <c:pt idx="55">
                  <c:v>10</c:v>
                </c:pt>
                <c:pt idx="56">
                  <c:v>9</c:v>
                </c:pt>
                <c:pt idx="57">
                  <c:v>7</c:v>
                </c:pt>
                <c:pt idx="58">
                  <c:v>8</c:v>
                </c:pt>
                <c:pt idx="59">
                  <c:v>6</c:v>
                </c:pt>
                <c:pt idx="60">
                  <c:v>5</c:v>
                </c:pt>
                <c:pt idx="61">
                  <c:v>9</c:v>
                </c:pt>
                <c:pt idx="62">
                  <c:v>12</c:v>
                </c:pt>
                <c:pt idx="63">
                  <c:v>11</c:v>
                </c:pt>
                <c:pt idx="64">
                  <c:v>11</c:v>
                </c:pt>
                <c:pt idx="65">
                  <c:v>13</c:v>
                </c:pt>
                <c:pt idx="66">
                  <c:v>11</c:v>
                </c:pt>
                <c:pt idx="67">
                  <c:v>15</c:v>
                </c:pt>
                <c:pt idx="68">
                  <c:v>11</c:v>
                </c:pt>
                <c:pt idx="69">
                  <c:v>12</c:v>
                </c:pt>
                <c:pt idx="70">
                  <c:v>9</c:v>
                </c:pt>
                <c:pt idx="71">
                  <c:v>9</c:v>
                </c:pt>
                <c:pt idx="72">
                  <c:v>10</c:v>
                </c:pt>
                <c:pt idx="73">
                  <c:v>12</c:v>
                </c:pt>
                <c:pt idx="74">
                  <c:v>10</c:v>
                </c:pt>
                <c:pt idx="75">
                  <c:v>13</c:v>
                </c:pt>
                <c:pt idx="76">
                  <c:v>15</c:v>
                </c:pt>
                <c:pt idx="77">
                  <c:v>13</c:v>
                </c:pt>
                <c:pt idx="78">
                  <c:v>12</c:v>
                </c:pt>
                <c:pt idx="79">
                  <c:v>12</c:v>
                </c:pt>
                <c:pt idx="80">
                  <c:v>13</c:v>
                </c:pt>
                <c:pt idx="81">
                  <c:v>11</c:v>
                </c:pt>
                <c:pt idx="82">
                  <c:v>12</c:v>
                </c:pt>
                <c:pt idx="83">
                  <c:v>13</c:v>
                </c:pt>
                <c:pt idx="84">
                  <c:v>13</c:v>
                </c:pt>
                <c:pt idx="85">
                  <c:v>13</c:v>
                </c:pt>
                <c:pt idx="86">
                  <c:v>10</c:v>
                </c:pt>
                <c:pt idx="87">
                  <c:v>11</c:v>
                </c:pt>
                <c:pt idx="88">
                  <c:v>9</c:v>
                </c:pt>
                <c:pt idx="89">
                  <c:v>9</c:v>
                </c:pt>
                <c:pt idx="90">
                  <c:v>9</c:v>
                </c:pt>
                <c:pt idx="91">
                  <c:v>8</c:v>
                </c:pt>
                <c:pt idx="92">
                  <c:v>10</c:v>
                </c:pt>
                <c:pt idx="93">
                  <c:v>12</c:v>
                </c:pt>
                <c:pt idx="94">
                  <c:v>15</c:v>
                </c:pt>
                <c:pt idx="95">
                  <c:v>15</c:v>
                </c:pt>
                <c:pt idx="96">
                  <c:v>15</c:v>
                </c:pt>
                <c:pt idx="97">
                  <c:v>17</c:v>
                </c:pt>
                <c:pt idx="98">
                  <c:v>17</c:v>
                </c:pt>
                <c:pt idx="99">
                  <c:v>15</c:v>
                </c:pt>
                <c:pt idx="100">
                  <c:v>14</c:v>
                </c:pt>
                <c:pt idx="101">
                  <c:v>17</c:v>
                </c:pt>
                <c:pt idx="102">
                  <c:v>15</c:v>
                </c:pt>
                <c:pt idx="103">
                  <c:v>16</c:v>
                </c:pt>
                <c:pt idx="104">
                  <c:v>16</c:v>
                </c:pt>
                <c:pt idx="105">
                  <c:v>19</c:v>
                </c:pt>
                <c:pt idx="106">
                  <c:v>22</c:v>
                </c:pt>
                <c:pt idx="107">
                  <c:v>15</c:v>
                </c:pt>
                <c:pt idx="108">
                  <c:v>18</c:v>
                </c:pt>
                <c:pt idx="109">
                  <c:v>16</c:v>
                </c:pt>
                <c:pt idx="110">
                  <c:v>20</c:v>
                </c:pt>
                <c:pt idx="111">
                  <c:v>18</c:v>
                </c:pt>
                <c:pt idx="112">
                  <c:v>14</c:v>
                </c:pt>
                <c:pt idx="113">
                  <c:v>16</c:v>
                </c:pt>
                <c:pt idx="114">
                  <c:v>17</c:v>
                </c:pt>
                <c:pt idx="115">
                  <c:v>19</c:v>
                </c:pt>
                <c:pt idx="116">
                  <c:v>17</c:v>
                </c:pt>
                <c:pt idx="117">
                  <c:v>17</c:v>
                </c:pt>
                <c:pt idx="118">
                  <c:v>17</c:v>
                </c:pt>
                <c:pt idx="119">
                  <c:v>15</c:v>
                </c:pt>
                <c:pt idx="120">
                  <c:v>14</c:v>
                </c:pt>
                <c:pt idx="121">
                  <c:v>18</c:v>
                </c:pt>
                <c:pt idx="122">
                  <c:v>19</c:v>
                </c:pt>
                <c:pt idx="123">
                  <c:v>18</c:v>
                </c:pt>
                <c:pt idx="124">
                  <c:v>17</c:v>
                </c:pt>
                <c:pt idx="125">
                  <c:v>15</c:v>
                </c:pt>
                <c:pt idx="126">
                  <c:v>17</c:v>
                </c:pt>
                <c:pt idx="127">
                  <c:v>19</c:v>
                </c:pt>
                <c:pt idx="128">
                  <c:v>17</c:v>
                </c:pt>
                <c:pt idx="129">
                  <c:v>18</c:v>
                </c:pt>
                <c:pt idx="130">
                  <c:v>16</c:v>
                </c:pt>
                <c:pt idx="131">
                  <c:v>18</c:v>
                </c:pt>
                <c:pt idx="132">
                  <c:v>18</c:v>
                </c:pt>
                <c:pt idx="133">
                  <c:v>22</c:v>
                </c:pt>
                <c:pt idx="134">
                  <c:v>21</c:v>
                </c:pt>
                <c:pt idx="135">
                  <c:v>20</c:v>
                </c:pt>
                <c:pt idx="136">
                  <c:v>21</c:v>
                </c:pt>
                <c:pt idx="137">
                  <c:v>22</c:v>
                </c:pt>
                <c:pt idx="138">
                  <c:v>27</c:v>
                </c:pt>
                <c:pt idx="139">
                  <c:v>28</c:v>
                </c:pt>
                <c:pt idx="140">
                  <c:v>23</c:v>
                </c:pt>
                <c:pt idx="141">
                  <c:v>26</c:v>
                </c:pt>
                <c:pt idx="142">
                  <c:v>23</c:v>
                </c:pt>
                <c:pt idx="143">
                  <c:v>21</c:v>
                </c:pt>
                <c:pt idx="144">
                  <c:v>23</c:v>
                </c:pt>
                <c:pt idx="145">
                  <c:v>24</c:v>
                </c:pt>
                <c:pt idx="146">
                  <c:v>26</c:v>
                </c:pt>
                <c:pt idx="147">
                  <c:v>27</c:v>
                </c:pt>
                <c:pt idx="148">
                  <c:v>25</c:v>
                </c:pt>
                <c:pt idx="149">
                  <c:v>23</c:v>
                </c:pt>
                <c:pt idx="150">
                  <c:v>24</c:v>
                </c:pt>
                <c:pt idx="151">
                  <c:v>25</c:v>
                </c:pt>
                <c:pt idx="152">
                  <c:v>22</c:v>
                </c:pt>
                <c:pt idx="153">
                  <c:v>18</c:v>
                </c:pt>
                <c:pt idx="154">
                  <c:v>22</c:v>
                </c:pt>
                <c:pt idx="155">
                  <c:v>18</c:v>
                </c:pt>
                <c:pt idx="156">
                  <c:v>21</c:v>
                </c:pt>
                <c:pt idx="157">
                  <c:v>23</c:v>
                </c:pt>
                <c:pt idx="158">
                  <c:v>25</c:v>
                </c:pt>
                <c:pt idx="159">
                  <c:v>23</c:v>
                </c:pt>
                <c:pt idx="160">
                  <c:v>23</c:v>
                </c:pt>
                <c:pt idx="161">
                  <c:v>19</c:v>
                </c:pt>
                <c:pt idx="162">
                  <c:v>25</c:v>
                </c:pt>
                <c:pt idx="163">
                  <c:v>23</c:v>
                </c:pt>
                <c:pt idx="164">
                  <c:v>23</c:v>
                </c:pt>
                <c:pt idx="165">
                  <c:v>20</c:v>
                </c:pt>
                <c:pt idx="166">
                  <c:v>23</c:v>
                </c:pt>
                <c:pt idx="167">
                  <c:v>26</c:v>
                </c:pt>
                <c:pt idx="168">
                  <c:v>25</c:v>
                </c:pt>
                <c:pt idx="169">
                  <c:v>21</c:v>
                </c:pt>
                <c:pt idx="170">
                  <c:v>23</c:v>
                </c:pt>
                <c:pt idx="171">
                  <c:v>21</c:v>
                </c:pt>
                <c:pt idx="172">
                  <c:v>21</c:v>
                </c:pt>
                <c:pt idx="173">
                  <c:v>18</c:v>
                </c:pt>
                <c:pt idx="174">
                  <c:v>21</c:v>
                </c:pt>
                <c:pt idx="175">
                  <c:v>19</c:v>
                </c:pt>
                <c:pt idx="176">
                  <c:v>19</c:v>
                </c:pt>
                <c:pt idx="177">
                  <c:v>16</c:v>
                </c:pt>
                <c:pt idx="178">
                  <c:v>14</c:v>
                </c:pt>
                <c:pt idx="179">
                  <c:v>12</c:v>
                </c:pt>
                <c:pt idx="180">
                  <c:v>11</c:v>
                </c:pt>
                <c:pt idx="181">
                  <c:v>12</c:v>
                </c:pt>
                <c:pt idx="182">
                  <c:v>15</c:v>
                </c:pt>
                <c:pt idx="183">
                  <c:v>10</c:v>
                </c:pt>
                <c:pt idx="184">
                  <c:v>14</c:v>
                </c:pt>
                <c:pt idx="185">
                  <c:v>11</c:v>
                </c:pt>
                <c:pt idx="186">
                  <c:v>12</c:v>
                </c:pt>
                <c:pt idx="187">
                  <c:v>13</c:v>
                </c:pt>
                <c:pt idx="188">
                  <c:v>10</c:v>
                </c:pt>
                <c:pt idx="189">
                  <c:v>11</c:v>
                </c:pt>
                <c:pt idx="190">
                  <c:v>13</c:v>
                </c:pt>
                <c:pt idx="191">
                  <c:v>15</c:v>
                </c:pt>
                <c:pt idx="192">
                  <c:v>13</c:v>
                </c:pt>
                <c:pt idx="193">
                  <c:v>11</c:v>
                </c:pt>
                <c:pt idx="194">
                  <c:v>20</c:v>
                </c:pt>
                <c:pt idx="195">
                  <c:v>14</c:v>
                </c:pt>
                <c:pt idx="196">
                  <c:v>14</c:v>
                </c:pt>
                <c:pt idx="197">
                  <c:v>16</c:v>
                </c:pt>
                <c:pt idx="198">
                  <c:v>12</c:v>
                </c:pt>
                <c:pt idx="199">
                  <c:v>15</c:v>
                </c:pt>
                <c:pt idx="200">
                  <c:v>15</c:v>
                </c:pt>
                <c:pt idx="201">
                  <c:v>13</c:v>
                </c:pt>
                <c:pt idx="202">
                  <c:v>16</c:v>
                </c:pt>
                <c:pt idx="203">
                  <c:v>12</c:v>
                </c:pt>
                <c:pt idx="204">
                  <c:v>13</c:v>
                </c:pt>
                <c:pt idx="205">
                  <c:v>11</c:v>
                </c:pt>
                <c:pt idx="206">
                  <c:v>8</c:v>
                </c:pt>
                <c:pt idx="207">
                  <c:v>11</c:v>
                </c:pt>
                <c:pt idx="208">
                  <c:v>11</c:v>
                </c:pt>
                <c:pt idx="209">
                  <c:v>16</c:v>
                </c:pt>
                <c:pt idx="210">
                  <c:v>16</c:v>
                </c:pt>
                <c:pt idx="211">
                  <c:v>19</c:v>
                </c:pt>
                <c:pt idx="212">
                  <c:v>18</c:v>
                </c:pt>
                <c:pt idx="213">
                  <c:v>19</c:v>
                </c:pt>
                <c:pt idx="214">
                  <c:v>24</c:v>
                </c:pt>
                <c:pt idx="215">
                  <c:v>22</c:v>
                </c:pt>
                <c:pt idx="216">
                  <c:v>24</c:v>
                </c:pt>
                <c:pt idx="217">
                  <c:v>19</c:v>
                </c:pt>
                <c:pt idx="218">
                  <c:v>19</c:v>
                </c:pt>
                <c:pt idx="219">
                  <c:v>24</c:v>
                </c:pt>
                <c:pt idx="220">
                  <c:v>22</c:v>
                </c:pt>
                <c:pt idx="221">
                  <c:v>22</c:v>
                </c:pt>
                <c:pt idx="222">
                  <c:v>25</c:v>
                </c:pt>
                <c:pt idx="223">
                  <c:v>20</c:v>
                </c:pt>
                <c:pt idx="224">
                  <c:v>23</c:v>
                </c:pt>
                <c:pt idx="225">
                  <c:v>20</c:v>
                </c:pt>
                <c:pt idx="226">
                  <c:v>29</c:v>
                </c:pt>
                <c:pt idx="227">
                  <c:v>26</c:v>
                </c:pt>
                <c:pt idx="228">
                  <c:v>22</c:v>
                </c:pt>
                <c:pt idx="229">
                  <c:v>24</c:v>
                </c:pt>
                <c:pt idx="230">
                  <c:v>20</c:v>
                </c:pt>
                <c:pt idx="231">
                  <c:v>18</c:v>
                </c:pt>
                <c:pt idx="232">
                  <c:v>18</c:v>
                </c:pt>
                <c:pt idx="233">
                  <c:v>23</c:v>
                </c:pt>
                <c:pt idx="234">
                  <c:v>20</c:v>
                </c:pt>
                <c:pt idx="235">
                  <c:v>22</c:v>
                </c:pt>
                <c:pt idx="236">
                  <c:v>19</c:v>
                </c:pt>
                <c:pt idx="237">
                  <c:v>22</c:v>
                </c:pt>
                <c:pt idx="238">
                  <c:v>20</c:v>
                </c:pt>
                <c:pt idx="239">
                  <c:v>19</c:v>
                </c:pt>
                <c:pt idx="240">
                  <c:v>19</c:v>
                </c:pt>
                <c:pt idx="241">
                  <c:v>20</c:v>
                </c:pt>
                <c:pt idx="242">
                  <c:v>20</c:v>
                </c:pt>
                <c:pt idx="243">
                  <c:v>18</c:v>
                </c:pt>
                <c:pt idx="244">
                  <c:v>18</c:v>
                </c:pt>
                <c:pt idx="245">
                  <c:v>14</c:v>
                </c:pt>
                <c:pt idx="246">
                  <c:v>16</c:v>
                </c:pt>
                <c:pt idx="247">
                  <c:v>14</c:v>
                </c:pt>
                <c:pt idx="248">
                  <c:v>18</c:v>
                </c:pt>
                <c:pt idx="249">
                  <c:v>20</c:v>
                </c:pt>
                <c:pt idx="250">
                  <c:v>17</c:v>
                </c:pt>
                <c:pt idx="251">
                  <c:v>15</c:v>
                </c:pt>
                <c:pt idx="252">
                  <c:v>16</c:v>
                </c:pt>
                <c:pt idx="253">
                  <c:v>18</c:v>
                </c:pt>
                <c:pt idx="254">
                  <c:v>13</c:v>
                </c:pt>
                <c:pt idx="255">
                  <c:v>12</c:v>
                </c:pt>
                <c:pt idx="256">
                  <c:v>12</c:v>
                </c:pt>
                <c:pt idx="257">
                  <c:v>14</c:v>
                </c:pt>
                <c:pt idx="258">
                  <c:v>16</c:v>
                </c:pt>
                <c:pt idx="259">
                  <c:v>13</c:v>
                </c:pt>
                <c:pt idx="260">
                  <c:v>14</c:v>
                </c:pt>
                <c:pt idx="261">
                  <c:v>14</c:v>
                </c:pt>
                <c:pt idx="262">
                  <c:v>13</c:v>
                </c:pt>
                <c:pt idx="263">
                  <c:v>12</c:v>
                </c:pt>
                <c:pt idx="264">
                  <c:v>8</c:v>
                </c:pt>
                <c:pt idx="265">
                  <c:v>8</c:v>
                </c:pt>
                <c:pt idx="266">
                  <c:v>6</c:v>
                </c:pt>
                <c:pt idx="267">
                  <c:v>6</c:v>
                </c:pt>
                <c:pt idx="268">
                  <c:v>4</c:v>
                </c:pt>
                <c:pt idx="269">
                  <c:v>5</c:v>
                </c:pt>
                <c:pt idx="270">
                  <c:v>6</c:v>
                </c:pt>
                <c:pt idx="271">
                  <c:v>7</c:v>
                </c:pt>
                <c:pt idx="272">
                  <c:v>11</c:v>
                </c:pt>
                <c:pt idx="273">
                  <c:v>5</c:v>
                </c:pt>
                <c:pt idx="274">
                  <c:v>7</c:v>
                </c:pt>
                <c:pt idx="275">
                  <c:v>5</c:v>
                </c:pt>
                <c:pt idx="276">
                  <c:v>5</c:v>
                </c:pt>
                <c:pt idx="277">
                  <c:v>3</c:v>
                </c:pt>
                <c:pt idx="278">
                  <c:v>2</c:v>
                </c:pt>
                <c:pt idx="279">
                  <c:v>4</c:v>
                </c:pt>
                <c:pt idx="280">
                  <c:v>5</c:v>
                </c:pt>
                <c:pt idx="281">
                  <c:v>5</c:v>
                </c:pt>
                <c:pt idx="282">
                  <c:v>5</c:v>
                </c:pt>
                <c:pt idx="283">
                  <c:v>6</c:v>
                </c:pt>
                <c:pt idx="284">
                  <c:v>9</c:v>
                </c:pt>
                <c:pt idx="285">
                  <c:v>7</c:v>
                </c:pt>
                <c:pt idx="286">
                  <c:v>8</c:v>
                </c:pt>
                <c:pt idx="287">
                  <c:v>5</c:v>
                </c:pt>
                <c:pt idx="288">
                  <c:v>4</c:v>
                </c:pt>
                <c:pt idx="289">
                  <c:v>4</c:v>
                </c:pt>
                <c:pt idx="290">
                  <c:v>3</c:v>
                </c:pt>
                <c:pt idx="291">
                  <c:v>4</c:v>
                </c:pt>
                <c:pt idx="292">
                  <c:v>5</c:v>
                </c:pt>
                <c:pt idx="293">
                  <c:v>7</c:v>
                </c:pt>
                <c:pt idx="294">
                  <c:v>5</c:v>
                </c:pt>
                <c:pt idx="295">
                  <c:v>5</c:v>
                </c:pt>
                <c:pt idx="296">
                  <c:v>6</c:v>
                </c:pt>
                <c:pt idx="297">
                  <c:v>7</c:v>
                </c:pt>
                <c:pt idx="298">
                  <c:v>9</c:v>
                </c:pt>
                <c:pt idx="299">
                  <c:v>6</c:v>
                </c:pt>
                <c:pt idx="300">
                  <c:v>7</c:v>
                </c:pt>
                <c:pt idx="301">
                  <c:v>7</c:v>
                </c:pt>
                <c:pt idx="302">
                  <c:v>6</c:v>
                </c:pt>
                <c:pt idx="303">
                  <c:v>4</c:v>
                </c:pt>
                <c:pt idx="304">
                  <c:v>5</c:v>
                </c:pt>
                <c:pt idx="305">
                  <c:v>5</c:v>
                </c:pt>
                <c:pt idx="306">
                  <c:v>6</c:v>
                </c:pt>
                <c:pt idx="307">
                  <c:v>6</c:v>
                </c:pt>
                <c:pt idx="308">
                  <c:v>6</c:v>
                </c:pt>
                <c:pt idx="309">
                  <c:v>7</c:v>
                </c:pt>
                <c:pt idx="310">
                  <c:v>8</c:v>
                </c:pt>
                <c:pt idx="311">
                  <c:v>8</c:v>
                </c:pt>
                <c:pt idx="312">
                  <c:v>8</c:v>
                </c:pt>
                <c:pt idx="313">
                  <c:v>8</c:v>
                </c:pt>
                <c:pt idx="314">
                  <c:v>8</c:v>
                </c:pt>
                <c:pt idx="315">
                  <c:v>7</c:v>
                </c:pt>
                <c:pt idx="316">
                  <c:v>7</c:v>
                </c:pt>
                <c:pt idx="317">
                  <c:v>6</c:v>
                </c:pt>
                <c:pt idx="318">
                  <c:v>5</c:v>
                </c:pt>
                <c:pt idx="319">
                  <c:v>5</c:v>
                </c:pt>
                <c:pt idx="320">
                  <c:v>7</c:v>
                </c:pt>
                <c:pt idx="321">
                  <c:v>7</c:v>
                </c:pt>
                <c:pt idx="322">
                  <c:v>6</c:v>
                </c:pt>
                <c:pt idx="323">
                  <c:v>6</c:v>
                </c:pt>
                <c:pt idx="324">
                  <c:v>5</c:v>
                </c:pt>
                <c:pt idx="325">
                  <c:v>5</c:v>
                </c:pt>
                <c:pt idx="326">
                  <c:v>5</c:v>
                </c:pt>
                <c:pt idx="327">
                  <c:v>4</c:v>
                </c:pt>
                <c:pt idx="328">
                  <c:v>8</c:v>
                </c:pt>
                <c:pt idx="329">
                  <c:v>8</c:v>
                </c:pt>
                <c:pt idx="330">
                  <c:v>9</c:v>
                </c:pt>
                <c:pt idx="331">
                  <c:v>7</c:v>
                </c:pt>
                <c:pt idx="332">
                  <c:v>8</c:v>
                </c:pt>
                <c:pt idx="333">
                  <c:v>6</c:v>
                </c:pt>
                <c:pt idx="334">
                  <c:v>9</c:v>
                </c:pt>
                <c:pt idx="335">
                  <c:v>8</c:v>
                </c:pt>
                <c:pt idx="336">
                  <c:v>7</c:v>
                </c:pt>
                <c:pt idx="337">
                  <c:v>6</c:v>
                </c:pt>
                <c:pt idx="338">
                  <c:v>9</c:v>
                </c:pt>
                <c:pt idx="339">
                  <c:v>7</c:v>
                </c:pt>
                <c:pt idx="340">
                  <c:v>10</c:v>
                </c:pt>
                <c:pt idx="341">
                  <c:v>8</c:v>
                </c:pt>
                <c:pt idx="342">
                  <c:v>10</c:v>
                </c:pt>
                <c:pt idx="343">
                  <c:v>10</c:v>
                </c:pt>
                <c:pt idx="344">
                  <c:v>13</c:v>
                </c:pt>
                <c:pt idx="345">
                  <c:v>11</c:v>
                </c:pt>
                <c:pt idx="346">
                  <c:v>11</c:v>
                </c:pt>
                <c:pt idx="347">
                  <c:v>14</c:v>
                </c:pt>
                <c:pt idx="348">
                  <c:v>12</c:v>
                </c:pt>
                <c:pt idx="349">
                  <c:v>13</c:v>
                </c:pt>
                <c:pt idx="350">
                  <c:v>11</c:v>
                </c:pt>
                <c:pt idx="351">
                  <c:v>10</c:v>
                </c:pt>
                <c:pt idx="352">
                  <c:v>14</c:v>
                </c:pt>
                <c:pt idx="353">
                  <c:v>10</c:v>
                </c:pt>
                <c:pt idx="354">
                  <c:v>12</c:v>
                </c:pt>
                <c:pt idx="355">
                  <c:v>11</c:v>
                </c:pt>
                <c:pt idx="356">
                  <c:v>12</c:v>
                </c:pt>
                <c:pt idx="357">
                  <c:v>13</c:v>
                </c:pt>
                <c:pt idx="358">
                  <c:v>12</c:v>
                </c:pt>
                <c:pt idx="359">
                  <c:v>7</c:v>
                </c:pt>
                <c:pt idx="360">
                  <c:v>9</c:v>
                </c:pt>
                <c:pt idx="361">
                  <c:v>8</c:v>
                </c:pt>
                <c:pt idx="362">
                  <c:v>6</c:v>
                </c:pt>
                <c:pt idx="363">
                  <c:v>7</c:v>
                </c:pt>
                <c:pt idx="364">
                  <c:v>9</c:v>
                </c:pt>
                <c:pt idx="365">
                  <c:v>8</c:v>
                </c:pt>
                <c:pt idx="366">
                  <c:v>8</c:v>
                </c:pt>
                <c:pt idx="367">
                  <c:v>9</c:v>
                </c:pt>
                <c:pt idx="368">
                  <c:v>8</c:v>
                </c:pt>
                <c:pt idx="369">
                  <c:v>9</c:v>
                </c:pt>
                <c:pt idx="370">
                  <c:v>11</c:v>
                </c:pt>
                <c:pt idx="371">
                  <c:v>22</c:v>
                </c:pt>
                <c:pt idx="372">
                  <c:v>24</c:v>
                </c:pt>
                <c:pt idx="373">
                  <c:v>22</c:v>
                </c:pt>
                <c:pt idx="374">
                  <c:v>22</c:v>
                </c:pt>
                <c:pt idx="375">
                  <c:v>23</c:v>
                </c:pt>
                <c:pt idx="376">
                  <c:v>23</c:v>
                </c:pt>
                <c:pt idx="377">
                  <c:v>21</c:v>
                </c:pt>
                <c:pt idx="378">
                  <c:v>23</c:v>
                </c:pt>
                <c:pt idx="379">
                  <c:v>27</c:v>
                </c:pt>
                <c:pt idx="380">
                  <c:v>18</c:v>
                </c:pt>
                <c:pt idx="381">
                  <c:v>23</c:v>
                </c:pt>
                <c:pt idx="382">
                  <c:v>27</c:v>
                </c:pt>
                <c:pt idx="383">
                  <c:v>26</c:v>
                </c:pt>
                <c:pt idx="384">
                  <c:v>31</c:v>
                </c:pt>
                <c:pt idx="385">
                  <c:v>32</c:v>
                </c:pt>
                <c:pt idx="386">
                  <c:v>28</c:v>
                </c:pt>
                <c:pt idx="387">
                  <c:v>26</c:v>
                </c:pt>
                <c:pt idx="388">
                  <c:v>34</c:v>
                </c:pt>
                <c:pt idx="389">
                  <c:v>29</c:v>
                </c:pt>
                <c:pt idx="390">
                  <c:v>32</c:v>
                </c:pt>
                <c:pt idx="391">
                  <c:v>34</c:v>
                </c:pt>
                <c:pt idx="392">
                  <c:v>33</c:v>
                </c:pt>
                <c:pt idx="393">
                  <c:v>30</c:v>
                </c:pt>
                <c:pt idx="394">
                  <c:v>29</c:v>
                </c:pt>
                <c:pt idx="395">
                  <c:v>24</c:v>
                </c:pt>
                <c:pt idx="396">
                  <c:v>20</c:v>
                </c:pt>
                <c:pt idx="397">
                  <c:v>22</c:v>
                </c:pt>
                <c:pt idx="398">
                  <c:v>23</c:v>
                </c:pt>
                <c:pt idx="399">
                  <c:v>25</c:v>
                </c:pt>
                <c:pt idx="400">
                  <c:v>30</c:v>
                </c:pt>
                <c:pt idx="401">
                  <c:v>24</c:v>
                </c:pt>
                <c:pt idx="402">
                  <c:v>26</c:v>
                </c:pt>
                <c:pt idx="403">
                  <c:v>26</c:v>
                </c:pt>
                <c:pt idx="404">
                  <c:v>22</c:v>
                </c:pt>
                <c:pt idx="405">
                  <c:v>23</c:v>
                </c:pt>
                <c:pt idx="406">
                  <c:v>29</c:v>
                </c:pt>
                <c:pt idx="407">
                  <c:v>25</c:v>
                </c:pt>
                <c:pt idx="408">
                  <c:v>28</c:v>
                </c:pt>
                <c:pt idx="409">
                  <c:v>26</c:v>
                </c:pt>
                <c:pt idx="410">
                  <c:v>13</c:v>
                </c:pt>
                <c:pt idx="411">
                  <c:v>3</c:v>
                </c:pt>
                <c:pt idx="412">
                  <c:v>5</c:v>
                </c:pt>
                <c:pt idx="413">
                  <c:v>13</c:v>
                </c:pt>
                <c:pt idx="414">
                  <c:v>11</c:v>
                </c:pt>
                <c:pt idx="415">
                  <c:v>12</c:v>
                </c:pt>
                <c:pt idx="416">
                  <c:v>13</c:v>
                </c:pt>
                <c:pt idx="417">
                  <c:v>13</c:v>
                </c:pt>
                <c:pt idx="418">
                  <c:v>12</c:v>
                </c:pt>
                <c:pt idx="419">
                  <c:v>8</c:v>
                </c:pt>
                <c:pt idx="420">
                  <c:v>8</c:v>
                </c:pt>
                <c:pt idx="421">
                  <c:v>6</c:v>
                </c:pt>
                <c:pt idx="422">
                  <c:v>11</c:v>
                </c:pt>
                <c:pt idx="423">
                  <c:v>14</c:v>
                </c:pt>
              </c:numCache>
            </c:numRef>
          </c:val>
          <c:smooth val="0"/>
          <c:extLst>
            <c:ext xmlns:c16="http://schemas.microsoft.com/office/drawing/2014/chart" uri="{C3380CC4-5D6E-409C-BE32-E72D297353CC}">
              <c16:uniqueId val="{00000000-ABDA-8A43-9170-41A0C479C13B}"/>
            </c:ext>
          </c:extLst>
        </c:ser>
        <c:dLbls>
          <c:showLegendKey val="0"/>
          <c:showVal val="0"/>
          <c:showCatName val="0"/>
          <c:showSerName val="0"/>
          <c:showPercent val="0"/>
          <c:showBubbleSize val="0"/>
        </c:dLbls>
        <c:smooth val="0"/>
        <c:axId val="-746630544"/>
        <c:axId val="-746623472"/>
      </c:lineChart>
      <c:dateAx>
        <c:axId val="-746630544"/>
        <c:scaling>
          <c:orientation val="minMax"/>
          <c:max val="44287"/>
          <c:min val="31503"/>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800" b="0" i="0" u="none" strike="noStrike" kern="1200" baseline="0" noProof="0">
                <a:solidFill>
                  <a:schemeClr val="tx1"/>
                </a:solidFill>
                <a:latin typeface="Constantia" charset="0"/>
                <a:ea typeface="Constantia" charset="0"/>
                <a:cs typeface="Constantia" charset="0"/>
              </a:defRPr>
            </a:pPr>
            <a:endParaRPr lang="en-US"/>
          </a:p>
        </c:txPr>
        <c:crossAx val="-746623472"/>
        <c:crosses val="autoZero"/>
        <c:auto val="1"/>
        <c:lblOffset val="100"/>
        <c:baseTimeUnit val="months"/>
        <c:majorUnit val="12"/>
        <c:majorTimeUnit val="months"/>
      </c:dateAx>
      <c:valAx>
        <c:axId val="-746623472"/>
        <c:scaling>
          <c:orientation val="minMax"/>
          <c:max val="35"/>
          <c:min val="0"/>
        </c:scaling>
        <c:delete val="0"/>
        <c:axPos val="l"/>
        <c:numFmt formatCode="0.0" sourceLinked="0"/>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lang="en-US" sz="1800" b="0" i="0" u="none" strike="noStrike" kern="1200" baseline="0" noProof="0">
                <a:solidFill>
                  <a:schemeClr val="tx1"/>
                </a:solidFill>
                <a:latin typeface="Constantia" charset="0"/>
                <a:ea typeface="Constantia" charset="0"/>
                <a:cs typeface="Constantia" charset="0"/>
              </a:defRPr>
            </a:pPr>
            <a:endParaRPr lang="en-US"/>
          </a:p>
        </c:txPr>
        <c:crossAx val="-746630544"/>
        <c:crosses val="autoZero"/>
        <c:crossBetween val="between"/>
      </c:valAx>
      <c:spPr>
        <a:noFill/>
        <a:ln>
          <a:noFill/>
        </a:ln>
        <a:effectLst/>
      </c:spPr>
    </c:plotArea>
    <c:plotVisOnly val="1"/>
    <c:dispBlanksAs val="gap"/>
    <c:showDLblsOverMax val="0"/>
  </c:chart>
  <c:spPr>
    <a:noFill/>
    <a:ln>
      <a:noFill/>
    </a:ln>
    <a:effectLst/>
  </c:spPr>
  <c:txPr>
    <a:bodyPr/>
    <a:lstStyle/>
    <a:p>
      <a:pPr>
        <a:defRPr lang="en-US" sz="1800" noProof="0">
          <a:solidFill>
            <a:schemeClr val="tx1"/>
          </a:solidFill>
          <a:latin typeface="Constantia" charset="0"/>
          <a:ea typeface="Constantia" charset="0"/>
          <a:cs typeface="Constantia"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US" sz="1800" dirty="0"/>
              <a:t>Monthly</a:t>
            </a:r>
            <a:r>
              <a:rPr lang="en-US" sz="1800" baseline="0" dirty="0"/>
              <a:t> Job Growth (000’s)</a:t>
            </a:r>
            <a:endParaRPr lang="en-US" sz="1800" dirty="0"/>
          </a:p>
        </c:rich>
      </c:tx>
      <c:overlay val="1"/>
    </c:title>
    <c:autoTitleDeleted val="0"/>
    <c:plotArea>
      <c:layout>
        <c:manualLayout>
          <c:layoutTarget val="inner"/>
          <c:xMode val="edge"/>
          <c:yMode val="edge"/>
          <c:x val="9.0483990164108269E-2"/>
          <c:y val="4.3915353063232299E-2"/>
          <c:w val="0.79927191866168246"/>
          <c:h val="0.77843056668553201"/>
        </c:manualLayout>
      </c:layout>
      <c:barChart>
        <c:barDir val="col"/>
        <c:grouping val="clustered"/>
        <c:varyColors val="0"/>
        <c:ser>
          <c:idx val="0"/>
          <c:order val="0"/>
          <c:tx>
            <c:strRef>
              <c:f>Sheet1!$B$2</c:f>
              <c:strCache>
                <c:ptCount val="1"/>
                <c:pt idx="0">
                  <c:v>Pre Covid (through 2/2020)</c:v>
                </c:pt>
              </c:strCache>
            </c:strRef>
          </c:tx>
          <c:spPr>
            <a:gradFill>
              <a:gsLst>
                <a:gs pos="0">
                  <a:srgbClr val="011893"/>
                </a:gs>
                <a:gs pos="100000">
                  <a:srgbClr val="5B9BD5">
                    <a:lumMod val="60000"/>
                    <a:lumOff val="40000"/>
                  </a:srgbClr>
                </a:gs>
              </a:gsLst>
              <a:lin ang="5400000" scaled="1"/>
            </a:gradFill>
            <a:ln>
              <a:solidFill>
                <a:srgbClr val="000000"/>
              </a:solidFill>
            </a:ln>
          </c:spPr>
          <c:invertIfNegative val="0"/>
          <c:cat>
            <c:numRef>
              <c:f>Sheet1!$A$3:$A$234</c:f>
              <c:numCache>
                <c:formatCode>mmm\-yy</c:formatCode>
                <c:ptCount val="232"/>
                <c:pt idx="0">
                  <c:v>37257</c:v>
                </c:pt>
                <c:pt idx="1">
                  <c:v>37288</c:v>
                </c:pt>
                <c:pt idx="2">
                  <c:v>37316</c:v>
                </c:pt>
                <c:pt idx="3">
                  <c:v>37347</c:v>
                </c:pt>
                <c:pt idx="4">
                  <c:v>37377</c:v>
                </c:pt>
                <c:pt idx="5">
                  <c:v>37408</c:v>
                </c:pt>
                <c:pt idx="6">
                  <c:v>37438</c:v>
                </c:pt>
                <c:pt idx="7">
                  <c:v>37469</c:v>
                </c:pt>
                <c:pt idx="8">
                  <c:v>37500</c:v>
                </c:pt>
                <c:pt idx="9">
                  <c:v>37530</c:v>
                </c:pt>
                <c:pt idx="10">
                  <c:v>37561</c:v>
                </c:pt>
                <c:pt idx="11">
                  <c:v>37591</c:v>
                </c:pt>
                <c:pt idx="12">
                  <c:v>37622</c:v>
                </c:pt>
                <c:pt idx="13">
                  <c:v>37653</c:v>
                </c:pt>
                <c:pt idx="14">
                  <c:v>37681</c:v>
                </c:pt>
                <c:pt idx="15">
                  <c:v>37712</c:v>
                </c:pt>
                <c:pt idx="16">
                  <c:v>37742</c:v>
                </c:pt>
                <c:pt idx="17">
                  <c:v>37773</c:v>
                </c:pt>
                <c:pt idx="18">
                  <c:v>37803</c:v>
                </c:pt>
                <c:pt idx="19">
                  <c:v>37834</c:v>
                </c:pt>
                <c:pt idx="20">
                  <c:v>37865</c:v>
                </c:pt>
                <c:pt idx="21">
                  <c:v>37895</c:v>
                </c:pt>
                <c:pt idx="22">
                  <c:v>37926</c:v>
                </c:pt>
                <c:pt idx="23">
                  <c:v>37956</c:v>
                </c:pt>
                <c:pt idx="24">
                  <c:v>37987</c:v>
                </c:pt>
                <c:pt idx="25">
                  <c:v>38018</c:v>
                </c:pt>
                <c:pt idx="26">
                  <c:v>38047</c:v>
                </c:pt>
                <c:pt idx="27">
                  <c:v>38078</c:v>
                </c:pt>
                <c:pt idx="28">
                  <c:v>38108</c:v>
                </c:pt>
                <c:pt idx="29">
                  <c:v>38139</c:v>
                </c:pt>
                <c:pt idx="30">
                  <c:v>38169</c:v>
                </c:pt>
                <c:pt idx="31">
                  <c:v>38200</c:v>
                </c:pt>
                <c:pt idx="32">
                  <c:v>38231</c:v>
                </c:pt>
                <c:pt idx="33">
                  <c:v>38261</c:v>
                </c:pt>
                <c:pt idx="34">
                  <c:v>38292</c:v>
                </c:pt>
                <c:pt idx="35">
                  <c:v>38322</c:v>
                </c:pt>
                <c:pt idx="36">
                  <c:v>38353</c:v>
                </c:pt>
                <c:pt idx="37">
                  <c:v>38384</c:v>
                </c:pt>
                <c:pt idx="38">
                  <c:v>38412</c:v>
                </c:pt>
                <c:pt idx="39">
                  <c:v>38443</c:v>
                </c:pt>
                <c:pt idx="40">
                  <c:v>38473</c:v>
                </c:pt>
                <c:pt idx="41">
                  <c:v>38504</c:v>
                </c:pt>
                <c:pt idx="42">
                  <c:v>38534</c:v>
                </c:pt>
                <c:pt idx="43">
                  <c:v>38565</c:v>
                </c:pt>
                <c:pt idx="44">
                  <c:v>38596</c:v>
                </c:pt>
                <c:pt idx="45">
                  <c:v>38626</c:v>
                </c:pt>
                <c:pt idx="46">
                  <c:v>38657</c:v>
                </c:pt>
                <c:pt idx="47">
                  <c:v>38687</c:v>
                </c:pt>
                <c:pt idx="48">
                  <c:v>38718</c:v>
                </c:pt>
                <c:pt idx="49">
                  <c:v>38749</c:v>
                </c:pt>
                <c:pt idx="50">
                  <c:v>38777</c:v>
                </c:pt>
                <c:pt idx="51">
                  <c:v>38808</c:v>
                </c:pt>
                <c:pt idx="52">
                  <c:v>38838</c:v>
                </c:pt>
                <c:pt idx="53">
                  <c:v>38869</c:v>
                </c:pt>
                <c:pt idx="54">
                  <c:v>38899</c:v>
                </c:pt>
                <c:pt idx="55">
                  <c:v>38930</c:v>
                </c:pt>
                <c:pt idx="56">
                  <c:v>38961</c:v>
                </c:pt>
                <c:pt idx="57">
                  <c:v>38991</c:v>
                </c:pt>
                <c:pt idx="58">
                  <c:v>39022</c:v>
                </c:pt>
                <c:pt idx="59">
                  <c:v>39052</c:v>
                </c:pt>
                <c:pt idx="60">
                  <c:v>39083</c:v>
                </c:pt>
                <c:pt idx="61">
                  <c:v>39114</c:v>
                </c:pt>
                <c:pt idx="62">
                  <c:v>39142</c:v>
                </c:pt>
                <c:pt idx="63">
                  <c:v>39173</c:v>
                </c:pt>
                <c:pt idx="64">
                  <c:v>39203</c:v>
                </c:pt>
                <c:pt idx="65">
                  <c:v>39234</c:v>
                </c:pt>
                <c:pt idx="66">
                  <c:v>39264</c:v>
                </c:pt>
                <c:pt idx="67">
                  <c:v>39295</c:v>
                </c:pt>
                <c:pt idx="68">
                  <c:v>39326</c:v>
                </c:pt>
                <c:pt idx="69">
                  <c:v>39356</c:v>
                </c:pt>
                <c:pt idx="70">
                  <c:v>39387</c:v>
                </c:pt>
                <c:pt idx="71">
                  <c:v>39417</c:v>
                </c:pt>
                <c:pt idx="72">
                  <c:v>39448</c:v>
                </c:pt>
                <c:pt idx="73">
                  <c:v>39479</c:v>
                </c:pt>
                <c:pt idx="74">
                  <c:v>39508</c:v>
                </c:pt>
                <c:pt idx="75">
                  <c:v>39539</c:v>
                </c:pt>
                <c:pt idx="76">
                  <c:v>39569</c:v>
                </c:pt>
                <c:pt idx="77">
                  <c:v>39600</c:v>
                </c:pt>
                <c:pt idx="78">
                  <c:v>39630</c:v>
                </c:pt>
                <c:pt idx="79">
                  <c:v>39661</c:v>
                </c:pt>
                <c:pt idx="80">
                  <c:v>39692</c:v>
                </c:pt>
                <c:pt idx="81">
                  <c:v>39722</c:v>
                </c:pt>
                <c:pt idx="82">
                  <c:v>39753</c:v>
                </c:pt>
                <c:pt idx="83">
                  <c:v>39783</c:v>
                </c:pt>
                <c:pt idx="84">
                  <c:v>39814</c:v>
                </c:pt>
                <c:pt idx="85">
                  <c:v>39845</c:v>
                </c:pt>
                <c:pt idx="86">
                  <c:v>39873</c:v>
                </c:pt>
                <c:pt idx="87">
                  <c:v>39904</c:v>
                </c:pt>
                <c:pt idx="88">
                  <c:v>39934</c:v>
                </c:pt>
                <c:pt idx="89">
                  <c:v>39965</c:v>
                </c:pt>
                <c:pt idx="90">
                  <c:v>39995</c:v>
                </c:pt>
                <c:pt idx="91">
                  <c:v>40026</c:v>
                </c:pt>
                <c:pt idx="92">
                  <c:v>40057</c:v>
                </c:pt>
                <c:pt idx="93">
                  <c:v>40087</c:v>
                </c:pt>
                <c:pt idx="94">
                  <c:v>40118</c:v>
                </c:pt>
                <c:pt idx="95">
                  <c:v>40148</c:v>
                </c:pt>
                <c:pt idx="96">
                  <c:v>40179</c:v>
                </c:pt>
                <c:pt idx="97">
                  <c:v>40210</c:v>
                </c:pt>
                <c:pt idx="98">
                  <c:v>40238</c:v>
                </c:pt>
                <c:pt idx="99">
                  <c:v>40269</c:v>
                </c:pt>
                <c:pt idx="100">
                  <c:v>40299</c:v>
                </c:pt>
                <c:pt idx="101">
                  <c:v>40330</c:v>
                </c:pt>
                <c:pt idx="102">
                  <c:v>40360</c:v>
                </c:pt>
                <c:pt idx="103">
                  <c:v>40391</c:v>
                </c:pt>
                <c:pt idx="104">
                  <c:v>40422</c:v>
                </c:pt>
                <c:pt idx="105">
                  <c:v>40452</c:v>
                </c:pt>
                <c:pt idx="106">
                  <c:v>40483</c:v>
                </c:pt>
                <c:pt idx="107">
                  <c:v>40513</c:v>
                </c:pt>
                <c:pt idx="108">
                  <c:v>40544</c:v>
                </c:pt>
                <c:pt idx="109">
                  <c:v>40575</c:v>
                </c:pt>
                <c:pt idx="110">
                  <c:v>40603</c:v>
                </c:pt>
                <c:pt idx="111">
                  <c:v>40634</c:v>
                </c:pt>
                <c:pt idx="112">
                  <c:v>40664</c:v>
                </c:pt>
                <c:pt idx="113">
                  <c:v>40695</c:v>
                </c:pt>
                <c:pt idx="114">
                  <c:v>40725</c:v>
                </c:pt>
                <c:pt idx="115">
                  <c:v>40756</c:v>
                </c:pt>
                <c:pt idx="116">
                  <c:v>40787</c:v>
                </c:pt>
                <c:pt idx="117">
                  <c:v>40817</c:v>
                </c:pt>
                <c:pt idx="118">
                  <c:v>40848</c:v>
                </c:pt>
                <c:pt idx="119">
                  <c:v>40878</c:v>
                </c:pt>
                <c:pt idx="120">
                  <c:v>40909</c:v>
                </c:pt>
                <c:pt idx="121">
                  <c:v>40940</c:v>
                </c:pt>
                <c:pt idx="122">
                  <c:v>40969</c:v>
                </c:pt>
                <c:pt idx="123">
                  <c:v>41000</c:v>
                </c:pt>
                <c:pt idx="124">
                  <c:v>41030</c:v>
                </c:pt>
                <c:pt idx="125">
                  <c:v>41061</c:v>
                </c:pt>
                <c:pt idx="126">
                  <c:v>41091</c:v>
                </c:pt>
                <c:pt idx="127">
                  <c:v>41122</c:v>
                </c:pt>
                <c:pt idx="128">
                  <c:v>41153</c:v>
                </c:pt>
                <c:pt idx="129">
                  <c:v>41183</c:v>
                </c:pt>
                <c:pt idx="130">
                  <c:v>41214</c:v>
                </c:pt>
                <c:pt idx="131">
                  <c:v>41244</c:v>
                </c:pt>
                <c:pt idx="132">
                  <c:v>41275</c:v>
                </c:pt>
                <c:pt idx="133">
                  <c:v>41306</c:v>
                </c:pt>
                <c:pt idx="134">
                  <c:v>41334</c:v>
                </c:pt>
                <c:pt idx="135">
                  <c:v>41365</c:v>
                </c:pt>
                <c:pt idx="136">
                  <c:v>41395</c:v>
                </c:pt>
                <c:pt idx="137">
                  <c:v>41426</c:v>
                </c:pt>
                <c:pt idx="138">
                  <c:v>41456</c:v>
                </c:pt>
                <c:pt idx="139">
                  <c:v>41487</c:v>
                </c:pt>
                <c:pt idx="140">
                  <c:v>41518</c:v>
                </c:pt>
                <c:pt idx="141">
                  <c:v>41548</c:v>
                </c:pt>
                <c:pt idx="142">
                  <c:v>41579</c:v>
                </c:pt>
                <c:pt idx="143">
                  <c:v>41609</c:v>
                </c:pt>
                <c:pt idx="144">
                  <c:v>41640</c:v>
                </c:pt>
                <c:pt idx="145">
                  <c:v>41671</c:v>
                </c:pt>
                <c:pt idx="146">
                  <c:v>41699</c:v>
                </c:pt>
                <c:pt idx="147">
                  <c:v>41730</c:v>
                </c:pt>
                <c:pt idx="148">
                  <c:v>41760</c:v>
                </c:pt>
                <c:pt idx="149">
                  <c:v>41791</c:v>
                </c:pt>
                <c:pt idx="150">
                  <c:v>41821</c:v>
                </c:pt>
                <c:pt idx="151">
                  <c:v>41852</c:v>
                </c:pt>
                <c:pt idx="152">
                  <c:v>41883</c:v>
                </c:pt>
                <c:pt idx="153">
                  <c:v>41913</c:v>
                </c:pt>
                <c:pt idx="154">
                  <c:v>41944</c:v>
                </c:pt>
                <c:pt idx="155">
                  <c:v>41974</c:v>
                </c:pt>
                <c:pt idx="156">
                  <c:v>42005</c:v>
                </c:pt>
                <c:pt idx="157">
                  <c:v>42036</c:v>
                </c:pt>
                <c:pt idx="158">
                  <c:v>42064</c:v>
                </c:pt>
                <c:pt idx="159">
                  <c:v>42095</c:v>
                </c:pt>
                <c:pt idx="160">
                  <c:v>42125</c:v>
                </c:pt>
                <c:pt idx="161">
                  <c:v>42156</c:v>
                </c:pt>
                <c:pt idx="162">
                  <c:v>42186</c:v>
                </c:pt>
                <c:pt idx="163">
                  <c:v>42217</c:v>
                </c:pt>
                <c:pt idx="164">
                  <c:v>42248</c:v>
                </c:pt>
                <c:pt idx="165">
                  <c:v>42278</c:v>
                </c:pt>
                <c:pt idx="166">
                  <c:v>42309</c:v>
                </c:pt>
                <c:pt idx="167">
                  <c:v>42339</c:v>
                </c:pt>
                <c:pt idx="168">
                  <c:v>42370</c:v>
                </c:pt>
                <c:pt idx="169">
                  <c:v>42401</c:v>
                </c:pt>
                <c:pt idx="170">
                  <c:v>42430</c:v>
                </c:pt>
                <c:pt idx="171">
                  <c:v>42461</c:v>
                </c:pt>
                <c:pt idx="172">
                  <c:v>42491</c:v>
                </c:pt>
                <c:pt idx="173">
                  <c:v>42522</c:v>
                </c:pt>
                <c:pt idx="174">
                  <c:v>42552</c:v>
                </c:pt>
                <c:pt idx="175">
                  <c:v>42583</c:v>
                </c:pt>
                <c:pt idx="176">
                  <c:v>42614</c:v>
                </c:pt>
                <c:pt idx="177">
                  <c:v>42644</c:v>
                </c:pt>
                <c:pt idx="178">
                  <c:v>42675</c:v>
                </c:pt>
                <c:pt idx="179">
                  <c:v>42705</c:v>
                </c:pt>
                <c:pt idx="180">
                  <c:v>42736</c:v>
                </c:pt>
                <c:pt idx="181">
                  <c:v>42767</c:v>
                </c:pt>
                <c:pt idx="182">
                  <c:v>42795</c:v>
                </c:pt>
                <c:pt idx="183">
                  <c:v>42826</c:v>
                </c:pt>
                <c:pt idx="184">
                  <c:v>42856</c:v>
                </c:pt>
                <c:pt idx="185">
                  <c:v>42887</c:v>
                </c:pt>
                <c:pt idx="186">
                  <c:v>42917</c:v>
                </c:pt>
                <c:pt idx="187">
                  <c:v>42948</c:v>
                </c:pt>
                <c:pt idx="188">
                  <c:v>42979</c:v>
                </c:pt>
                <c:pt idx="189">
                  <c:v>43009</c:v>
                </c:pt>
                <c:pt idx="190">
                  <c:v>43040</c:v>
                </c:pt>
                <c:pt idx="191">
                  <c:v>43070</c:v>
                </c:pt>
                <c:pt idx="192">
                  <c:v>43101</c:v>
                </c:pt>
                <c:pt idx="193">
                  <c:v>43132</c:v>
                </c:pt>
                <c:pt idx="194">
                  <c:v>43160</c:v>
                </c:pt>
                <c:pt idx="195">
                  <c:v>43191</c:v>
                </c:pt>
                <c:pt idx="196">
                  <c:v>43221</c:v>
                </c:pt>
                <c:pt idx="197">
                  <c:v>43252</c:v>
                </c:pt>
                <c:pt idx="198">
                  <c:v>43282</c:v>
                </c:pt>
                <c:pt idx="199">
                  <c:v>43313</c:v>
                </c:pt>
                <c:pt idx="200">
                  <c:v>43344</c:v>
                </c:pt>
                <c:pt idx="201">
                  <c:v>43374</c:v>
                </c:pt>
                <c:pt idx="202">
                  <c:v>43405</c:v>
                </c:pt>
                <c:pt idx="203">
                  <c:v>43435</c:v>
                </c:pt>
                <c:pt idx="204">
                  <c:v>43466</c:v>
                </c:pt>
                <c:pt idx="205">
                  <c:v>43497</c:v>
                </c:pt>
                <c:pt idx="206">
                  <c:v>43525</c:v>
                </c:pt>
                <c:pt idx="207">
                  <c:v>43556</c:v>
                </c:pt>
                <c:pt idx="208">
                  <c:v>43586</c:v>
                </c:pt>
                <c:pt idx="209">
                  <c:v>43617</c:v>
                </c:pt>
                <c:pt idx="210">
                  <c:v>43647</c:v>
                </c:pt>
                <c:pt idx="211">
                  <c:v>43678</c:v>
                </c:pt>
                <c:pt idx="212">
                  <c:v>43709</c:v>
                </c:pt>
                <c:pt idx="213">
                  <c:v>43739</c:v>
                </c:pt>
                <c:pt idx="214">
                  <c:v>43770</c:v>
                </c:pt>
                <c:pt idx="215">
                  <c:v>43800</c:v>
                </c:pt>
                <c:pt idx="216">
                  <c:v>43831</c:v>
                </c:pt>
                <c:pt idx="217">
                  <c:v>43862</c:v>
                </c:pt>
                <c:pt idx="218">
                  <c:v>43891</c:v>
                </c:pt>
                <c:pt idx="219">
                  <c:v>43922</c:v>
                </c:pt>
                <c:pt idx="220">
                  <c:v>43952</c:v>
                </c:pt>
                <c:pt idx="221">
                  <c:v>43983</c:v>
                </c:pt>
                <c:pt idx="222">
                  <c:v>44013</c:v>
                </c:pt>
                <c:pt idx="223">
                  <c:v>44044</c:v>
                </c:pt>
                <c:pt idx="224">
                  <c:v>44075</c:v>
                </c:pt>
                <c:pt idx="225">
                  <c:v>44105</c:v>
                </c:pt>
                <c:pt idx="226">
                  <c:v>44136</c:v>
                </c:pt>
                <c:pt idx="227">
                  <c:v>44166</c:v>
                </c:pt>
                <c:pt idx="228">
                  <c:v>44197</c:v>
                </c:pt>
                <c:pt idx="229">
                  <c:v>44228</c:v>
                </c:pt>
                <c:pt idx="230">
                  <c:v>44256</c:v>
                </c:pt>
                <c:pt idx="231">
                  <c:v>44287</c:v>
                </c:pt>
              </c:numCache>
            </c:numRef>
          </c:cat>
          <c:val>
            <c:numRef>
              <c:f>Sheet1!$B$3:$B$234</c:f>
              <c:numCache>
                <c:formatCode>#,##0</c:formatCode>
                <c:ptCount val="232"/>
                <c:pt idx="0">
                  <c:v>-130</c:v>
                </c:pt>
                <c:pt idx="1">
                  <c:v>-116</c:v>
                </c:pt>
                <c:pt idx="2">
                  <c:v>-19</c:v>
                </c:pt>
                <c:pt idx="3">
                  <c:v>-94</c:v>
                </c:pt>
                <c:pt idx="4">
                  <c:v>11</c:v>
                </c:pt>
                <c:pt idx="5">
                  <c:v>50</c:v>
                </c:pt>
                <c:pt idx="6">
                  <c:v>-94</c:v>
                </c:pt>
                <c:pt idx="7">
                  <c:v>-3</c:v>
                </c:pt>
                <c:pt idx="8">
                  <c:v>-86</c:v>
                </c:pt>
                <c:pt idx="9">
                  <c:v>127</c:v>
                </c:pt>
                <c:pt idx="10">
                  <c:v>-13</c:v>
                </c:pt>
                <c:pt idx="11">
                  <c:v>-143</c:v>
                </c:pt>
                <c:pt idx="12">
                  <c:v>108</c:v>
                </c:pt>
                <c:pt idx="13">
                  <c:v>-136</c:v>
                </c:pt>
                <c:pt idx="14">
                  <c:v>-212</c:v>
                </c:pt>
                <c:pt idx="15">
                  <c:v>-55</c:v>
                </c:pt>
                <c:pt idx="16">
                  <c:v>19</c:v>
                </c:pt>
                <c:pt idx="17">
                  <c:v>-2</c:v>
                </c:pt>
                <c:pt idx="18">
                  <c:v>-3</c:v>
                </c:pt>
                <c:pt idx="19">
                  <c:v>-42</c:v>
                </c:pt>
                <c:pt idx="20">
                  <c:v>105</c:v>
                </c:pt>
                <c:pt idx="21">
                  <c:v>200</c:v>
                </c:pt>
                <c:pt idx="22">
                  <c:v>20</c:v>
                </c:pt>
                <c:pt idx="23">
                  <c:v>114</c:v>
                </c:pt>
                <c:pt idx="24">
                  <c:v>181</c:v>
                </c:pt>
                <c:pt idx="25">
                  <c:v>56</c:v>
                </c:pt>
                <c:pt idx="26">
                  <c:v>317</c:v>
                </c:pt>
                <c:pt idx="27">
                  <c:v>269</c:v>
                </c:pt>
                <c:pt idx="28">
                  <c:v>283</c:v>
                </c:pt>
                <c:pt idx="29">
                  <c:v>99</c:v>
                </c:pt>
                <c:pt idx="30">
                  <c:v>55</c:v>
                </c:pt>
                <c:pt idx="31">
                  <c:v>89</c:v>
                </c:pt>
                <c:pt idx="32">
                  <c:v>156</c:v>
                </c:pt>
                <c:pt idx="33">
                  <c:v>354</c:v>
                </c:pt>
                <c:pt idx="34">
                  <c:v>56</c:v>
                </c:pt>
                <c:pt idx="35">
                  <c:v>121</c:v>
                </c:pt>
                <c:pt idx="36">
                  <c:v>150</c:v>
                </c:pt>
                <c:pt idx="37">
                  <c:v>258</c:v>
                </c:pt>
                <c:pt idx="38">
                  <c:v>124</c:v>
                </c:pt>
                <c:pt idx="39">
                  <c:v>362</c:v>
                </c:pt>
                <c:pt idx="40">
                  <c:v>172</c:v>
                </c:pt>
                <c:pt idx="41">
                  <c:v>252</c:v>
                </c:pt>
                <c:pt idx="42">
                  <c:v>354</c:v>
                </c:pt>
                <c:pt idx="43">
                  <c:v>202</c:v>
                </c:pt>
                <c:pt idx="44">
                  <c:v>68</c:v>
                </c:pt>
                <c:pt idx="45">
                  <c:v>89</c:v>
                </c:pt>
                <c:pt idx="46">
                  <c:v>338</c:v>
                </c:pt>
                <c:pt idx="47">
                  <c:v>156</c:v>
                </c:pt>
                <c:pt idx="48">
                  <c:v>280</c:v>
                </c:pt>
                <c:pt idx="49">
                  <c:v>308</c:v>
                </c:pt>
                <c:pt idx="50">
                  <c:v>310</c:v>
                </c:pt>
                <c:pt idx="51">
                  <c:v>158</c:v>
                </c:pt>
                <c:pt idx="52">
                  <c:v>39</c:v>
                </c:pt>
                <c:pt idx="53">
                  <c:v>81</c:v>
                </c:pt>
                <c:pt idx="54">
                  <c:v>195</c:v>
                </c:pt>
                <c:pt idx="55">
                  <c:v>174</c:v>
                </c:pt>
                <c:pt idx="56">
                  <c:v>149</c:v>
                </c:pt>
                <c:pt idx="57">
                  <c:v>9</c:v>
                </c:pt>
                <c:pt idx="58">
                  <c:v>211</c:v>
                </c:pt>
                <c:pt idx="59">
                  <c:v>186</c:v>
                </c:pt>
                <c:pt idx="60">
                  <c:v>228</c:v>
                </c:pt>
                <c:pt idx="61">
                  <c:v>81</c:v>
                </c:pt>
                <c:pt idx="62">
                  <c:v>235</c:v>
                </c:pt>
                <c:pt idx="63">
                  <c:v>49</c:v>
                </c:pt>
                <c:pt idx="64">
                  <c:v>151</c:v>
                </c:pt>
                <c:pt idx="65">
                  <c:v>76</c:v>
                </c:pt>
                <c:pt idx="66">
                  <c:v>-31</c:v>
                </c:pt>
                <c:pt idx="67">
                  <c:v>-23</c:v>
                </c:pt>
                <c:pt idx="68">
                  <c:v>80</c:v>
                </c:pt>
                <c:pt idx="69">
                  <c:v>79</c:v>
                </c:pt>
                <c:pt idx="70">
                  <c:v>110</c:v>
                </c:pt>
                <c:pt idx="71">
                  <c:v>108</c:v>
                </c:pt>
                <c:pt idx="72">
                  <c:v>11</c:v>
                </c:pt>
                <c:pt idx="73">
                  <c:v>-79</c:v>
                </c:pt>
                <c:pt idx="74">
                  <c:v>-49</c:v>
                </c:pt>
                <c:pt idx="75">
                  <c:v>-240</c:v>
                </c:pt>
                <c:pt idx="76">
                  <c:v>-177</c:v>
                </c:pt>
                <c:pt idx="77">
                  <c:v>-171</c:v>
                </c:pt>
                <c:pt idx="78">
                  <c:v>-196</c:v>
                </c:pt>
                <c:pt idx="79">
                  <c:v>-278</c:v>
                </c:pt>
                <c:pt idx="80">
                  <c:v>-460</c:v>
                </c:pt>
                <c:pt idx="81">
                  <c:v>-481</c:v>
                </c:pt>
                <c:pt idx="82">
                  <c:v>-727</c:v>
                </c:pt>
                <c:pt idx="83">
                  <c:v>-706</c:v>
                </c:pt>
                <c:pt idx="84">
                  <c:v>-784</c:v>
                </c:pt>
                <c:pt idx="85">
                  <c:v>-743</c:v>
                </c:pt>
                <c:pt idx="86">
                  <c:v>-800</c:v>
                </c:pt>
                <c:pt idx="87">
                  <c:v>-695</c:v>
                </c:pt>
                <c:pt idx="88">
                  <c:v>-342</c:v>
                </c:pt>
                <c:pt idx="89">
                  <c:v>-467</c:v>
                </c:pt>
                <c:pt idx="90">
                  <c:v>-340</c:v>
                </c:pt>
                <c:pt idx="91">
                  <c:v>-183</c:v>
                </c:pt>
                <c:pt idx="92">
                  <c:v>-241</c:v>
                </c:pt>
                <c:pt idx="93">
                  <c:v>-199</c:v>
                </c:pt>
                <c:pt idx="94">
                  <c:v>12</c:v>
                </c:pt>
                <c:pt idx="95">
                  <c:v>-269</c:v>
                </c:pt>
                <c:pt idx="96">
                  <c:v>2</c:v>
                </c:pt>
                <c:pt idx="97">
                  <c:v>-92</c:v>
                </c:pt>
                <c:pt idx="98">
                  <c:v>181</c:v>
                </c:pt>
                <c:pt idx="99">
                  <c:v>231</c:v>
                </c:pt>
                <c:pt idx="100">
                  <c:v>540</c:v>
                </c:pt>
                <c:pt idx="101">
                  <c:v>-139</c:v>
                </c:pt>
                <c:pt idx="102">
                  <c:v>-84</c:v>
                </c:pt>
                <c:pt idx="103">
                  <c:v>-5</c:v>
                </c:pt>
                <c:pt idx="104">
                  <c:v>-65</c:v>
                </c:pt>
                <c:pt idx="105">
                  <c:v>268</c:v>
                </c:pt>
                <c:pt idx="106">
                  <c:v>125</c:v>
                </c:pt>
                <c:pt idx="107">
                  <c:v>72</c:v>
                </c:pt>
                <c:pt idx="108">
                  <c:v>19</c:v>
                </c:pt>
                <c:pt idx="109">
                  <c:v>212</c:v>
                </c:pt>
                <c:pt idx="110">
                  <c:v>235</c:v>
                </c:pt>
                <c:pt idx="111">
                  <c:v>314</c:v>
                </c:pt>
                <c:pt idx="112">
                  <c:v>101</c:v>
                </c:pt>
                <c:pt idx="113">
                  <c:v>236</c:v>
                </c:pt>
                <c:pt idx="114">
                  <c:v>60</c:v>
                </c:pt>
                <c:pt idx="115">
                  <c:v>126</c:v>
                </c:pt>
                <c:pt idx="116">
                  <c:v>233</c:v>
                </c:pt>
                <c:pt idx="117">
                  <c:v>204</c:v>
                </c:pt>
                <c:pt idx="118">
                  <c:v>132</c:v>
                </c:pt>
                <c:pt idx="119">
                  <c:v>202</c:v>
                </c:pt>
                <c:pt idx="120">
                  <c:v>354</c:v>
                </c:pt>
                <c:pt idx="121">
                  <c:v>262</c:v>
                </c:pt>
                <c:pt idx="122">
                  <c:v>240</c:v>
                </c:pt>
                <c:pt idx="123">
                  <c:v>82</c:v>
                </c:pt>
                <c:pt idx="124">
                  <c:v>100</c:v>
                </c:pt>
                <c:pt idx="125">
                  <c:v>73</c:v>
                </c:pt>
                <c:pt idx="126">
                  <c:v>152</c:v>
                </c:pt>
                <c:pt idx="127">
                  <c:v>172</c:v>
                </c:pt>
                <c:pt idx="128">
                  <c:v>187</c:v>
                </c:pt>
                <c:pt idx="129">
                  <c:v>159</c:v>
                </c:pt>
                <c:pt idx="130">
                  <c:v>156</c:v>
                </c:pt>
                <c:pt idx="131">
                  <c:v>239</c:v>
                </c:pt>
                <c:pt idx="132">
                  <c:v>191</c:v>
                </c:pt>
                <c:pt idx="133">
                  <c:v>278</c:v>
                </c:pt>
                <c:pt idx="134">
                  <c:v>139</c:v>
                </c:pt>
                <c:pt idx="135">
                  <c:v>191</c:v>
                </c:pt>
                <c:pt idx="136">
                  <c:v>222</c:v>
                </c:pt>
                <c:pt idx="137">
                  <c:v>181</c:v>
                </c:pt>
                <c:pt idx="138">
                  <c:v>112</c:v>
                </c:pt>
                <c:pt idx="139">
                  <c:v>242</c:v>
                </c:pt>
                <c:pt idx="140">
                  <c:v>187</c:v>
                </c:pt>
                <c:pt idx="141">
                  <c:v>225</c:v>
                </c:pt>
                <c:pt idx="142">
                  <c:v>264</c:v>
                </c:pt>
                <c:pt idx="143">
                  <c:v>69</c:v>
                </c:pt>
                <c:pt idx="144">
                  <c:v>175</c:v>
                </c:pt>
                <c:pt idx="145">
                  <c:v>166</c:v>
                </c:pt>
                <c:pt idx="146">
                  <c:v>254</c:v>
                </c:pt>
                <c:pt idx="147">
                  <c:v>325</c:v>
                </c:pt>
                <c:pt idx="148">
                  <c:v>218</c:v>
                </c:pt>
                <c:pt idx="149">
                  <c:v>326</c:v>
                </c:pt>
                <c:pt idx="150">
                  <c:v>232</c:v>
                </c:pt>
                <c:pt idx="151">
                  <c:v>188</c:v>
                </c:pt>
                <c:pt idx="152">
                  <c:v>309</c:v>
                </c:pt>
                <c:pt idx="153">
                  <c:v>252</c:v>
                </c:pt>
                <c:pt idx="154">
                  <c:v>291</c:v>
                </c:pt>
                <c:pt idx="155">
                  <c:v>268</c:v>
                </c:pt>
                <c:pt idx="156">
                  <c:v>191</c:v>
                </c:pt>
                <c:pt idx="157">
                  <c:v>271</c:v>
                </c:pt>
                <c:pt idx="158">
                  <c:v>71</c:v>
                </c:pt>
                <c:pt idx="159">
                  <c:v>284</c:v>
                </c:pt>
                <c:pt idx="160">
                  <c:v>331</c:v>
                </c:pt>
                <c:pt idx="161">
                  <c:v>174</c:v>
                </c:pt>
                <c:pt idx="162">
                  <c:v>302</c:v>
                </c:pt>
                <c:pt idx="163">
                  <c:v>125</c:v>
                </c:pt>
                <c:pt idx="164">
                  <c:v>155</c:v>
                </c:pt>
                <c:pt idx="165">
                  <c:v>306</c:v>
                </c:pt>
                <c:pt idx="166">
                  <c:v>237</c:v>
                </c:pt>
                <c:pt idx="167">
                  <c:v>273</c:v>
                </c:pt>
                <c:pt idx="168">
                  <c:v>108</c:v>
                </c:pt>
                <c:pt idx="169">
                  <c:v>212</c:v>
                </c:pt>
                <c:pt idx="170">
                  <c:v>237</c:v>
                </c:pt>
                <c:pt idx="171">
                  <c:v>197</c:v>
                </c:pt>
                <c:pt idx="172">
                  <c:v>41</c:v>
                </c:pt>
                <c:pt idx="173">
                  <c:v>258</c:v>
                </c:pt>
                <c:pt idx="174">
                  <c:v>371</c:v>
                </c:pt>
                <c:pt idx="175">
                  <c:v>143</c:v>
                </c:pt>
                <c:pt idx="176">
                  <c:v>289</c:v>
                </c:pt>
                <c:pt idx="177">
                  <c:v>118</c:v>
                </c:pt>
                <c:pt idx="178">
                  <c:v>130</c:v>
                </c:pt>
                <c:pt idx="179">
                  <c:v>214</c:v>
                </c:pt>
                <c:pt idx="180">
                  <c:v>197</c:v>
                </c:pt>
                <c:pt idx="181">
                  <c:v>183</c:v>
                </c:pt>
                <c:pt idx="182">
                  <c:v>139</c:v>
                </c:pt>
                <c:pt idx="183">
                  <c:v>220</c:v>
                </c:pt>
                <c:pt idx="184">
                  <c:v>141</c:v>
                </c:pt>
                <c:pt idx="185">
                  <c:v>211</c:v>
                </c:pt>
                <c:pt idx="186">
                  <c:v>228</c:v>
                </c:pt>
                <c:pt idx="187">
                  <c:v>190</c:v>
                </c:pt>
                <c:pt idx="188">
                  <c:v>42</c:v>
                </c:pt>
                <c:pt idx="189">
                  <c:v>249</c:v>
                </c:pt>
                <c:pt idx="190">
                  <c:v>196</c:v>
                </c:pt>
                <c:pt idx="191">
                  <c:v>179</c:v>
                </c:pt>
                <c:pt idx="192">
                  <c:v>81</c:v>
                </c:pt>
                <c:pt idx="193">
                  <c:v>378</c:v>
                </c:pt>
                <c:pt idx="194">
                  <c:v>195</c:v>
                </c:pt>
                <c:pt idx="195">
                  <c:v>153</c:v>
                </c:pt>
                <c:pt idx="196">
                  <c:v>270</c:v>
                </c:pt>
                <c:pt idx="197">
                  <c:v>214</c:v>
                </c:pt>
                <c:pt idx="198">
                  <c:v>149</c:v>
                </c:pt>
                <c:pt idx="199">
                  <c:v>229</c:v>
                </c:pt>
                <c:pt idx="200">
                  <c:v>105</c:v>
                </c:pt>
                <c:pt idx="201">
                  <c:v>212</c:v>
                </c:pt>
                <c:pt idx="202">
                  <c:v>92</c:v>
                </c:pt>
                <c:pt idx="203">
                  <c:v>240</c:v>
                </c:pt>
                <c:pt idx="204">
                  <c:v>237</c:v>
                </c:pt>
                <c:pt idx="205">
                  <c:v>-50</c:v>
                </c:pt>
                <c:pt idx="206">
                  <c:v>168</c:v>
                </c:pt>
                <c:pt idx="207">
                  <c:v>219</c:v>
                </c:pt>
                <c:pt idx="208">
                  <c:v>63</c:v>
                </c:pt>
                <c:pt idx="209">
                  <c:v>175</c:v>
                </c:pt>
                <c:pt idx="210">
                  <c:v>193</c:v>
                </c:pt>
                <c:pt idx="211">
                  <c:v>195</c:v>
                </c:pt>
                <c:pt idx="212">
                  <c:v>221</c:v>
                </c:pt>
                <c:pt idx="213">
                  <c:v>195</c:v>
                </c:pt>
                <c:pt idx="214">
                  <c:v>234</c:v>
                </c:pt>
                <c:pt idx="215">
                  <c:v>161</c:v>
                </c:pt>
                <c:pt idx="216">
                  <c:v>315</c:v>
                </c:pt>
                <c:pt idx="217">
                  <c:v>289</c:v>
                </c:pt>
              </c:numCache>
            </c:numRef>
          </c:val>
          <c:extLst>
            <c:ext xmlns:c16="http://schemas.microsoft.com/office/drawing/2014/chart" uri="{C3380CC4-5D6E-409C-BE32-E72D297353CC}">
              <c16:uniqueId val="{00000000-227C-214B-A8E5-C36C5A88AC48}"/>
            </c:ext>
          </c:extLst>
        </c:ser>
        <c:dLbls>
          <c:showLegendKey val="0"/>
          <c:showVal val="0"/>
          <c:showCatName val="0"/>
          <c:showSerName val="0"/>
          <c:showPercent val="0"/>
          <c:showBubbleSize val="0"/>
        </c:dLbls>
        <c:gapWidth val="40"/>
        <c:axId val="2090467080"/>
        <c:axId val="2090550520"/>
      </c:barChart>
      <c:barChart>
        <c:barDir val="col"/>
        <c:grouping val="clustered"/>
        <c:varyColors val="0"/>
        <c:ser>
          <c:idx val="1"/>
          <c:order val="1"/>
          <c:tx>
            <c:strRef>
              <c:f>Sheet1!$C$2</c:f>
              <c:strCache>
                <c:ptCount val="1"/>
                <c:pt idx="0">
                  <c:v>Post Covid (3/2020 onward)</c:v>
                </c:pt>
              </c:strCache>
            </c:strRef>
          </c:tx>
          <c:spPr>
            <a:gradFill>
              <a:gsLst>
                <a:gs pos="0">
                  <a:srgbClr val="C00000"/>
                </a:gs>
                <a:gs pos="100000">
                  <a:srgbClr val="FF0000"/>
                </a:gs>
              </a:gsLst>
              <a:lin ang="5400000" scaled="1"/>
            </a:gradFill>
          </c:spPr>
          <c:invertIfNegative val="0"/>
          <c:cat>
            <c:numRef>
              <c:f>Sheet1!$A$3:$A$234</c:f>
              <c:numCache>
                <c:formatCode>mmm\-yy</c:formatCode>
                <c:ptCount val="232"/>
                <c:pt idx="0">
                  <c:v>37257</c:v>
                </c:pt>
                <c:pt idx="1">
                  <c:v>37288</c:v>
                </c:pt>
                <c:pt idx="2">
                  <c:v>37316</c:v>
                </c:pt>
                <c:pt idx="3">
                  <c:v>37347</c:v>
                </c:pt>
                <c:pt idx="4">
                  <c:v>37377</c:v>
                </c:pt>
                <c:pt idx="5">
                  <c:v>37408</c:v>
                </c:pt>
                <c:pt idx="6">
                  <c:v>37438</c:v>
                </c:pt>
                <c:pt idx="7">
                  <c:v>37469</c:v>
                </c:pt>
                <c:pt idx="8">
                  <c:v>37500</c:v>
                </c:pt>
                <c:pt idx="9">
                  <c:v>37530</c:v>
                </c:pt>
                <c:pt idx="10">
                  <c:v>37561</c:v>
                </c:pt>
                <c:pt idx="11">
                  <c:v>37591</c:v>
                </c:pt>
                <c:pt idx="12">
                  <c:v>37622</c:v>
                </c:pt>
                <c:pt idx="13">
                  <c:v>37653</c:v>
                </c:pt>
                <c:pt idx="14">
                  <c:v>37681</c:v>
                </c:pt>
                <c:pt idx="15">
                  <c:v>37712</c:v>
                </c:pt>
                <c:pt idx="16">
                  <c:v>37742</c:v>
                </c:pt>
                <c:pt idx="17">
                  <c:v>37773</c:v>
                </c:pt>
                <c:pt idx="18">
                  <c:v>37803</c:v>
                </c:pt>
                <c:pt idx="19">
                  <c:v>37834</c:v>
                </c:pt>
                <c:pt idx="20">
                  <c:v>37865</c:v>
                </c:pt>
                <c:pt idx="21">
                  <c:v>37895</c:v>
                </c:pt>
                <c:pt idx="22">
                  <c:v>37926</c:v>
                </c:pt>
                <c:pt idx="23">
                  <c:v>37956</c:v>
                </c:pt>
                <c:pt idx="24">
                  <c:v>37987</c:v>
                </c:pt>
                <c:pt idx="25">
                  <c:v>38018</c:v>
                </c:pt>
                <c:pt idx="26">
                  <c:v>38047</c:v>
                </c:pt>
                <c:pt idx="27">
                  <c:v>38078</c:v>
                </c:pt>
                <c:pt idx="28">
                  <c:v>38108</c:v>
                </c:pt>
                <c:pt idx="29">
                  <c:v>38139</c:v>
                </c:pt>
                <c:pt idx="30">
                  <c:v>38169</c:v>
                </c:pt>
                <c:pt idx="31">
                  <c:v>38200</c:v>
                </c:pt>
                <c:pt idx="32">
                  <c:v>38231</c:v>
                </c:pt>
                <c:pt idx="33">
                  <c:v>38261</c:v>
                </c:pt>
                <c:pt idx="34">
                  <c:v>38292</c:v>
                </c:pt>
                <c:pt idx="35">
                  <c:v>38322</c:v>
                </c:pt>
                <c:pt idx="36">
                  <c:v>38353</c:v>
                </c:pt>
                <c:pt idx="37">
                  <c:v>38384</c:v>
                </c:pt>
                <c:pt idx="38">
                  <c:v>38412</c:v>
                </c:pt>
                <c:pt idx="39">
                  <c:v>38443</c:v>
                </c:pt>
                <c:pt idx="40">
                  <c:v>38473</c:v>
                </c:pt>
                <c:pt idx="41">
                  <c:v>38504</c:v>
                </c:pt>
                <c:pt idx="42">
                  <c:v>38534</c:v>
                </c:pt>
                <c:pt idx="43">
                  <c:v>38565</c:v>
                </c:pt>
                <c:pt idx="44">
                  <c:v>38596</c:v>
                </c:pt>
                <c:pt idx="45">
                  <c:v>38626</c:v>
                </c:pt>
                <c:pt idx="46">
                  <c:v>38657</c:v>
                </c:pt>
                <c:pt idx="47">
                  <c:v>38687</c:v>
                </c:pt>
                <c:pt idx="48">
                  <c:v>38718</c:v>
                </c:pt>
                <c:pt idx="49">
                  <c:v>38749</c:v>
                </c:pt>
                <c:pt idx="50">
                  <c:v>38777</c:v>
                </c:pt>
                <c:pt idx="51">
                  <c:v>38808</c:v>
                </c:pt>
                <c:pt idx="52">
                  <c:v>38838</c:v>
                </c:pt>
                <c:pt idx="53">
                  <c:v>38869</c:v>
                </c:pt>
                <c:pt idx="54">
                  <c:v>38899</c:v>
                </c:pt>
                <c:pt idx="55">
                  <c:v>38930</c:v>
                </c:pt>
                <c:pt idx="56">
                  <c:v>38961</c:v>
                </c:pt>
                <c:pt idx="57">
                  <c:v>38991</c:v>
                </c:pt>
                <c:pt idx="58">
                  <c:v>39022</c:v>
                </c:pt>
                <c:pt idx="59">
                  <c:v>39052</c:v>
                </c:pt>
                <c:pt idx="60">
                  <c:v>39083</c:v>
                </c:pt>
                <c:pt idx="61">
                  <c:v>39114</c:v>
                </c:pt>
                <c:pt idx="62">
                  <c:v>39142</c:v>
                </c:pt>
                <c:pt idx="63">
                  <c:v>39173</c:v>
                </c:pt>
                <c:pt idx="64">
                  <c:v>39203</c:v>
                </c:pt>
                <c:pt idx="65">
                  <c:v>39234</c:v>
                </c:pt>
                <c:pt idx="66">
                  <c:v>39264</c:v>
                </c:pt>
                <c:pt idx="67">
                  <c:v>39295</c:v>
                </c:pt>
                <c:pt idx="68">
                  <c:v>39326</c:v>
                </c:pt>
                <c:pt idx="69">
                  <c:v>39356</c:v>
                </c:pt>
                <c:pt idx="70">
                  <c:v>39387</c:v>
                </c:pt>
                <c:pt idx="71">
                  <c:v>39417</c:v>
                </c:pt>
                <c:pt idx="72">
                  <c:v>39448</c:v>
                </c:pt>
                <c:pt idx="73">
                  <c:v>39479</c:v>
                </c:pt>
                <c:pt idx="74">
                  <c:v>39508</c:v>
                </c:pt>
                <c:pt idx="75">
                  <c:v>39539</c:v>
                </c:pt>
                <c:pt idx="76">
                  <c:v>39569</c:v>
                </c:pt>
                <c:pt idx="77">
                  <c:v>39600</c:v>
                </c:pt>
                <c:pt idx="78">
                  <c:v>39630</c:v>
                </c:pt>
                <c:pt idx="79">
                  <c:v>39661</c:v>
                </c:pt>
                <c:pt idx="80">
                  <c:v>39692</c:v>
                </c:pt>
                <c:pt idx="81">
                  <c:v>39722</c:v>
                </c:pt>
                <c:pt idx="82">
                  <c:v>39753</c:v>
                </c:pt>
                <c:pt idx="83">
                  <c:v>39783</c:v>
                </c:pt>
                <c:pt idx="84">
                  <c:v>39814</c:v>
                </c:pt>
                <c:pt idx="85">
                  <c:v>39845</c:v>
                </c:pt>
                <c:pt idx="86">
                  <c:v>39873</c:v>
                </c:pt>
                <c:pt idx="87">
                  <c:v>39904</c:v>
                </c:pt>
                <c:pt idx="88">
                  <c:v>39934</c:v>
                </c:pt>
                <c:pt idx="89">
                  <c:v>39965</c:v>
                </c:pt>
                <c:pt idx="90">
                  <c:v>39995</c:v>
                </c:pt>
                <c:pt idx="91">
                  <c:v>40026</c:v>
                </c:pt>
                <c:pt idx="92">
                  <c:v>40057</c:v>
                </c:pt>
                <c:pt idx="93">
                  <c:v>40087</c:v>
                </c:pt>
                <c:pt idx="94">
                  <c:v>40118</c:v>
                </c:pt>
                <c:pt idx="95">
                  <c:v>40148</c:v>
                </c:pt>
                <c:pt idx="96">
                  <c:v>40179</c:v>
                </c:pt>
                <c:pt idx="97">
                  <c:v>40210</c:v>
                </c:pt>
                <c:pt idx="98">
                  <c:v>40238</c:v>
                </c:pt>
                <c:pt idx="99">
                  <c:v>40269</c:v>
                </c:pt>
                <c:pt idx="100">
                  <c:v>40299</c:v>
                </c:pt>
                <c:pt idx="101">
                  <c:v>40330</c:v>
                </c:pt>
                <c:pt idx="102">
                  <c:v>40360</c:v>
                </c:pt>
                <c:pt idx="103">
                  <c:v>40391</c:v>
                </c:pt>
                <c:pt idx="104">
                  <c:v>40422</c:v>
                </c:pt>
                <c:pt idx="105">
                  <c:v>40452</c:v>
                </c:pt>
                <c:pt idx="106">
                  <c:v>40483</c:v>
                </c:pt>
                <c:pt idx="107">
                  <c:v>40513</c:v>
                </c:pt>
                <c:pt idx="108">
                  <c:v>40544</c:v>
                </c:pt>
                <c:pt idx="109">
                  <c:v>40575</c:v>
                </c:pt>
                <c:pt idx="110">
                  <c:v>40603</c:v>
                </c:pt>
                <c:pt idx="111">
                  <c:v>40634</c:v>
                </c:pt>
                <c:pt idx="112">
                  <c:v>40664</c:v>
                </c:pt>
                <c:pt idx="113">
                  <c:v>40695</c:v>
                </c:pt>
                <c:pt idx="114">
                  <c:v>40725</c:v>
                </c:pt>
                <c:pt idx="115">
                  <c:v>40756</c:v>
                </c:pt>
                <c:pt idx="116">
                  <c:v>40787</c:v>
                </c:pt>
                <c:pt idx="117">
                  <c:v>40817</c:v>
                </c:pt>
                <c:pt idx="118">
                  <c:v>40848</c:v>
                </c:pt>
                <c:pt idx="119">
                  <c:v>40878</c:v>
                </c:pt>
                <c:pt idx="120">
                  <c:v>40909</c:v>
                </c:pt>
                <c:pt idx="121">
                  <c:v>40940</c:v>
                </c:pt>
                <c:pt idx="122">
                  <c:v>40969</c:v>
                </c:pt>
                <c:pt idx="123">
                  <c:v>41000</c:v>
                </c:pt>
                <c:pt idx="124">
                  <c:v>41030</c:v>
                </c:pt>
                <c:pt idx="125">
                  <c:v>41061</c:v>
                </c:pt>
                <c:pt idx="126">
                  <c:v>41091</c:v>
                </c:pt>
                <c:pt idx="127">
                  <c:v>41122</c:v>
                </c:pt>
                <c:pt idx="128">
                  <c:v>41153</c:v>
                </c:pt>
                <c:pt idx="129">
                  <c:v>41183</c:v>
                </c:pt>
                <c:pt idx="130">
                  <c:v>41214</c:v>
                </c:pt>
                <c:pt idx="131">
                  <c:v>41244</c:v>
                </c:pt>
                <c:pt idx="132">
                  <c:v>41275</c:v>
                </c:pt>
                <c:pt idx="133">
                  <c:v>41306</c:v>
                </c:pt>
                <c:pt idx="134">
                  <c:v>41334</c:v>
                </c:pt>
                <c:pt idx="135">
                  <c:v>41365</c:v>
                </c:pt>
                <c:pt idx="136">
                  <c:v>41395</c:v>
                </c:pt>
                <c:pt idx="137">
                  <c:v>41426</c:v>
                </c:pt>
                <c:pt idx="138">
                  <c:v>41456</c:v>
                </c:pt>
                <c:pt idx="139">
                  <c:v>41487</c:v>
                </c:pt>
                <c:pt idx="140">
                  <c:v>41518</c:v>
                </c:pt>
                <c:pt idx="141">
                  <c:v>41548</c:v>
                </c:pt>
                <c:pt idx="142">
                  <c:v>41579</c:v>
                </c:pt>
                <c:pt idx="143">
                  <c:v>41609</c:v>
                </c:pt>
                <c:pt idx="144">
                  <c:v>41640</c:v>
                </c:pt>
                <c:pt idx="145">
                  <c:v>41671</c:v>
                </c:pt>
                <c:pt idx="146">
                  <c:v>41699</c:v>
                </c:pt>
                <c:pt idx="147">
                  <c:v>41730</c:v>
                </c:pt>
                <c:pt idx="148">
                  <c:v>41760</c:v>
                </c:pt>
                <c:pt idx="149">
                  <c:v>41791</c:v>
                </c:pt>
                <c:pt idx="150">
                  <c:v>41821</c:v>
                </c:pt>
                <c:pt idx="151">
                  <c:v>41852</c:v>
                </c:pt>
                <c:pt idx="152">
                  <c:v>41883</c:v>
                </c:pt>
                <c:pt idx="153">
                  <c:v>41913</c:v>
                </c:pt>
                <c:pt idx="154">
                  <c:v>41944</c:v>
                </c:pt>
                <c:pt idx="155">
                  <c:v>41974</c:v>
                </c:pt>
                <c:pt idx="156">
                  <c:v>42005</c:v>
                </c:pt>
                <c:pt idx="157">
                  <c:v>42036</c:v>
                </c:pt>
                <c:pt idx="158">
                  <c:v>42064</c:v>
                </c:pt>
                <c:pt idx="159">
                  <c:v>42095</c:v>
                </c:pt>
                <c:pt idx="160">
                  <c:v>42125</c:v>
                </c:pt>
                <c:pt idx="161">
                  <c:v>42156</c:v>
                </c:pt>
                <c:pt idx="162">
                  <c:v>42186</c:v>
                </c:pt>
                <c:pt idx="163">
                  <c:v>42217</c:v>
                </c:pt>
                <c:pt idx="164">
                  <c:v>42248</c:v>
                </c:pt>
                <c:pt idx="165">
                  <c:v>42278</c:v>
                </c:pt>
                <c:pt idx="166">
                  <c:v>42309</c:v>
                </c:pt>
                <c:pt idx="167">
                  <c:v>42339</c:v>
                </c:pt>
                <c:pt idx="168">
                  <c:v>42370</c:v>
                </c:pt>
                <c:pt idx="169">
                  <c:v>42401</c:v>
                </c:pt>
                <c:pt idx="170">
                  <c:v>42430</c:v>
                </c:pt>
                <c:pt idx="171">
                  <c:v>42461</c:v>
                </c:pt>
                <c:pt idx="172">
                  <c:v>42491</c:v>
                </c:pt>
                <c:pt idx="173">
                  <c:v>42522</c:v>
                </c:pt>
                <c:pt idx="174">
                  <c:v>42552</c:v>
                </c:pt>
                <c:pt idx="175">
                  <c:v>42583</c:v>
                </c:pt>
                <c:pt idx="176">
                  <c:v>42614</c:v>
                </c:pt>
                <c:pt idx="177">
                  <c:v>42644</c:v>
                </c:pt>
                <c:pt idx="178">
                  <c:v>42675</c:v>
                </c:pt>
                <c:pt idx="179">
                  <c:v>42705</c:v>
                </c:pt>
                <c:pt idx="180">
                  <c:v>42736</c:v>
                </c:pt>
                <c:pt idx="181">
                  <c:v>42767</c:v>
                </c:pt>
                <c:pt idx="182">
                  <c:v>42795</c:v>
                </c:pt>
                <c:pt idx="183">
                  <c:v>42826</c:v>
                </c:pt>
                <c:pt idx="184">
                  <c:v>42856</c:v>
                </c:pt>
                <c:pt idx="185">
                  <c:v>42887</c:v>
                </c:pt>
                <c:pt idx="186">
                  <c:v>42917</c:v>
                </c:pt>
                <c:pt idx="187">
                  <c:v>42948</c:v>
                </c:pt>
                <c:pt idx="188">
                  <c:v>42979</c:v>
                </c:pt>
                <c:pt idx="189">
                  <c:v>43009</c:v>
                </c:pt>
                <c:pt idx="190">
                  <c:v>43040</c:v>
                </c:pt>
                <c:pt idx="191">
                  <c:v>43070</c:v>
                </c:pt>
                <c:pt idx="192">
                  <c:v>43101</c:v>
                </c:pt>
                <c:pt idx="193">
                  <c:v>43132</c:v>
                </c:pt>
                <c:pt idx="194">
                  <c:v>43160</c:v>
                </c:pt>
                <c:pt idx="195">
                  <c:v>43191</c:v>
                </c:pt>
                <c:pt idx="196">
                  <c:v>43221</c:v>
                </c:pt>
                <c:pt idx="197">
                  <c:v>43252</c:v>
                </c:pt>
                <c:pt idx="198">
                  <c:v>43282</c:v>
                </c:pt>
                <c:pt idx="199">
                  <c:v>43313</c:v>
                </c:pt>
                <c:pt idx="200">
                  <c:v>43344</c:v>
                </c:pt>
                <c:pt idx="201">
                  <c:v>43374</c:v>
                </c:pt>
                <c:pt idx="202">
                  <c:v>43405</c:v>
                </c:pt>
                <c:pt idx="203">
                  <c:v>43435</c:v>
                </c:pt>
                <c:pt idx="204">
                  <c:v>43466</c:v>
                </c:pt>
                <c:pt idx="205">
                  <c:v>43497</c:v>
                </c:pt>
                <c:pt idx="206">
                  <c:v>43525</c:v>
                </c:pt>
                <c:pt idx="207">
                  <c:v>43556</c:v>
                </c:pt>
                <c:pt idx="208">
                  <c:v>43586</c:v>
                </c:pt>
                <c:pt idx="209">
                  <c:v>43617</c:v>
                </c:pt>
                <c:pt idx="210">
                  <c:v>43647</c:v>
                </c:pt>
                <c:pt idx="211">
                  <c:v>43678</c:v>
                </c:pt>
                <c:pt idx="212">
                  <c:v>43709</c:v>
                </c:pt>
                <c:pt idx="213">
                  <c:v>43739</c:v>
                </c:pt>
                <c:pt idx="214">
                  <c:v>43770</c:v>
                </c:pt>
                <c:pt idx="215">
                  <c:v>43800</c:v>
                </c:pt>
                <c:pt idx="216">
                  <c:v>43831</c:v>
                </c:pt>
                <c:pt idx="217">
                  <c:v>43862</c:v>
                </c:pt>
                <c:pt idx="218">
                  <c:v>43891</c:v>
                </c:pt>
                <c:pt idx="219">
                  <c:v>43922</c:v>
                </c:pt>
                <c:pt idx="220">
                  <c:v>43952</c:v>
                </c:pt>
                <c:pt idx="221">
                  <c:v>43983</c:v>
                </c:pt>
                <c:pt idx="222">
                  <c:v>44013</c:v>
                </c:pt>
                <c:pt idx="223">
                  <c:v>44044</c:v>
                </c:pt>
                <c:pt idx="224">
                  <c:v>44075</c:v>
                </c:pt>
                <c:pt idx="225">
                  <c:v>44105</c:v>
                </c:pt>
                <c:pt idx="226">
                  <c:v>44136</c:v>
                </c:pt>
                <c:pt idx="227">
                  <c:v>44166</c:v>
                </c:pt>
                <c:pt idx="228">
                  <c:v>44197</c:v>
                </c:pt>
                <c:pt idx="229">
                  <c:v>44228</c:v>
                </c:pt>
                <c:pt idx="230">
                  <c:v>44256</c:v>
                </c:pt>
                <c:pt idx="231">
                  <c:v>44287</c:v>
                </c:pt>
              </c:numCache>
            </c:numRef>
          </c:cat>
          <c:val>
            <c:numRef>
              <c:f>Sheet1!$C$3:$C$234</c:f>
              <c:numCache>
                <c:formatCode>General</c:formatCode>
                <c:ptCount val="232"/>
                <c:pt idx="218" formatCode="#,##0">
                  <c:v>-1683</c:v>
                </c:pt>
                <c:pt idx="219" formatCode="#,##0">
                  <c:v>-20679</c:v>
                </c:pt>
                <c:pt idx="220" formatCode="#,##0">
                  <c:v>2833</c:v>
                </c:pt>
                <c:pt idx="221" formatCode="#,##0">
                  <c:v>4846</c:v>
                </c:pt>
                <c:pt idx="222" formatCode="#,##0">
                  <c:v>1726</c:v>
                </c:pt>
                <c:pt idx="223" formatCode="#,##0">
                  <c:v>1583</c:v>
                </c:pt>
                <c:pt idx="224" formatCode="#,##0">
                  <c:v>716</c:v>
                </c:pt>
                <c:pt idx="225" formatCode="#,##0">
                  <c:v>680</c:v>
                </c:pt>
                <c:pt idx="226" formatCode="#,##0">
                  <c:v>264</c:v>
                </c:pt>
                <c:pt idx="227" formatCode="#,##0">
                  <c:v>-306</c:v>
                </c:pt>
                <c:pt idx="228" formatCode="0">
                  <c:v>233</c:v>
                </c:pt>
                <c:pt idx="229" formatCode="#,##0">
                  <c:v>536</c:v>
                </c:pt>
                <c:pt idx="230" formatCode="#,##0">
                  <c:v>770</c:v>
                </c:pt>
                <c:pt idx="231" formatCode="#,##0">
                  <c:v>266</c:v>
                </c:pt>
              </c:numCache>
            </c:numRef>
          </c:val>
          <c:extLst>
            <c:ext xmlns:c16="http://schemas.microsoft.com/office/drawing/2014/chart" uri="{C3380CC4-5D6E-409C-BE32-E72D297353CC}">
              <c16:uniqueId val="{00000001-227C-214B-A8E5-C36C5A88AC48}"/>
            </c:ext>
          </c:extLst>
        </c:ser>
        <c:dLbls>
          <c:showLegendKey val="0"/>
          <c:showVal val="0"/>
          <c:showCatName val="0"/>
          <c:showSerName val="0"/>
          <c:showPercent val="0"/>
          <c:showBubbleSize val="0"/>
        </c:dLbls>
        <c:gapWidth val="40"/>
        <c:axId val="1902648719"/>
        <c:axId val="1926556143"/>
      </c:barChart>
      <c:dateAx>
        <c:axId val="2090467080"/>
        <c:scaling>
          <c:orientation val="minMax"/>
          <c:min val="37347"/>
        </c:scaling>
        <c:delete val="0"/>
        <c:axPos val="b"/>
        <c:numFmt formatCode="mmm\-yy" sourceLinked="1"/>
        <c:majorTickMark val="out"/>
        <c:minorTickMark val="none"/>
        <c:tickLblPos val="low"/>
        <c:crossAx val="2090550520"/>
        <c:crosses val="autoZero"/>
        <c:auto val="1"/>
        <c:lblOffset val="100"/>
        <c:baseTimeUnit val="months"/>
        <c:majorUnit val="6"/>
        <c:majorTimeUnit val="months"/>
      </c:dateAx>
      <c:valAx>
        <c:axId val="2090550520"/>
        <c:scaling>
          <c:orientation val="minMax"/>
        </c:scaling>
        <c:delete val="0"/>
        <c:axPos val="l"/>
        <c:title>
          <c:tx>
            <c:rich>
              <a:bodyPr rot="-5400000" vert="horz"/>
              <a:lstStyle/>
              <a:p>
                <a:pPr>
                  <a:defRPr sz="1600">
                    <a:solidFill>
                      <a:srgbClr val="011893"/>
                    </a:solidFill>
                  </a:defRPr>
                </a:pPr>
                <a:r>
                  <a:rPr lang="en-US" sz="1600" dirty="0">
                    <a:solidFill>
                      <a:srgbClr val="011893"/>
                    </a:solidFill>
                  </a:rPr>
                  <a:t>April</a:t>
                </a:r>
                <a:r>
                  <a:rPr lang="en-US" sz="1600" baseline="0" dirty="0">
                    <a:solidFill>
                      <a:srgbClr val="011893"/>
                    </a:solidFill>
                  </a:rPr>
                  <a:t> 2002-February 2020</a:t>
                </a:r>
                <a:endParaRPr lang="en-US" sz="1600" dirty="0">
                  <a:solidFill>
                    <a:srgbClr val="011893"/>
                  </a:solidFill>
                </a:endParaRPr>
              </a:p>
            </c:rich>
          </c:tx>
          <c:layout>
            <c:manualLayout>
              <c:xMode val="edge"/>
              <c:yMode val="edge"/>
              <c:x val="1.441001219544527E-3"/>
              <c:y val="0.19498338475234456"/>
            </c:manualLayout>
          </c:layout>
          <c:overlay val="0"/>
        </c:title>
        <c:numFmt formatCode="#,##0" sourceLinked="0"/>
        <c:majorTickMark val="out"/>
        <c:minorTickMark val="none"/>
        <c:tickLblPos val="nextTo"/>
        <c:crossAx val="2090467080"/>
        <c:crossesAt val="37257"/>
        <c:crossBetween val="between"/>
      </c:valAx>
      <c:valAx>
        <c:axId val="1926556143"/>
        <c:scaling>
          <c:orientation val="minMax"/>
          <c:max val="20000"/>
        </c:scaling>
        <c:delete val="0"/>
        <c:axPos val="r"/>
        <c:title>
          <c:tx>
            <c:rich>
              <a:bodyPr/>
              <a:lstStyle/>
              <a:p>
                <a:pPr>
                  <a:defRPr>
                    <a:solidFill>
                      <a:srgbClr val="C00000"/>
                    </a:solidFill>
                  </a:defRPr>
                </a:pPr>
                <a:r>
                  <a:rPr lang="en-US" dirty="0">
                    <a:solidFill>
                      <a:srgbClr val="C00000"/>
                    </a:solidFill>
                  </a:rPr>
                  <a:t>March 2020-April</a:t>
                </a:r>
                <a:r>
                  <a:rPr lang="en-US" baseline="0" dirty="0">
                    <a:solidFill>
                      <a:srgbClr val="C00000"/>
                    </a:solidFill>
                  </a:rPr>
                  <a:t> 2021</a:t>
                </a:r>
                <a:endParaRPr lang="en-US" dirty="0">
                  <a:solidFill>
                    <a:srgbClr val="C00000"/>
                  </a:solidFill>
                </a:endParaRPr>
              </a:p>
            </c:rich>
          </c:tx>
          <c:layout>
            <c:manualLayout>
              <c:xMode val="edge"/>
              <c:yMode val="edge"/>
              <c:x val="0.97264309764309764"/>
              <c:y val="0.14917576092462123"/>
            </c:manualLayout>
          </c:layout>
          <c:overlay val="0"/>
        </c:title>
        <c:numFmt formatCode="#,##0" sourceLinked="0"/>
        <c:majorTickMark val="out"/>
        <c:minorTickMark val="none"/>
        <c:tickLblPos val="nextTo"/>
        <c:crossAx val="1902648719"/>
        <c:crosses val="max"/>
        <c:crossBetween val="between"/>
      </c:valAx>
      <c:dateAx>
        <c:axId val="1902648719"/>
        <c:scaling>
          <c:orientation val="minMax"/>
        </c:scaling>
        <c:delete val="1"/>
        <c:axPos val="b"/>
        <c:numFmt formatCode="mmm\-yy" sourceLinked="1"/>
        <c:majorTickMark val="out"/>
        <c:minorTickMark val="none"/>
        <c:tickLblPos val="nextTo"/>
        <c:crossAx val="1926556143"/>
        <c:crosses val="autoZero"/>
        <c:auto val="1"/>
        <c:lblOffset val="100"/>
        <c:baseTimeUnit val="months"/>
      </c:dateAx>
    </c:plotArea>
    <c:plotVisOnly val="1"/>
    <c:dispBlanksAs val="gap"/>
    <c:showDLblsOverMax val="0"/>
  </c:chart>
  <c:txPr>
    <a:bodyPr/>
    <a:lstStyle/>
    <a:p>
      <a:pPr>
        <a:defRPr sz="1800">
          <a:latin typeface="Constantia" panose="02030602050306030303" pitchFamily="18" charset="0"/>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0.3238207203266259"/>
          <c:y val="2.2272215973005599E-3"/>
          <c:w val="0.63761938611840174"/>
          <c:h val="0.86993081456923205"/>
        </c:manualLayout>
      </c:layout>
      <c:barChart>
        <c:barDir val="bar"/>
        <c:grouping val="clustered"/>
        <c:varyColors val="0"/>
        <c:ser>
          <c:idx val="0"/>
          <c:order val="0"/>
          <c:tx>
            <c:strRef>
              <c:f>Sheet1!$B$1</c:f>
              <c:strCache>
                <c:ptCount val="1"/>
              </c:strCache>
            </c:strRef>
          </c:tx>
          <c:spPr>
            <a:solidFill>
              <a:srgbClr val="003366"/>
            </a:solidFill>
            <a:ln w="11399">
              <a:solidFill>
                <a:schemeClr val="tx1"/>
              </a:solidFill>
              <a:prstDash val="solid"/>
            </a:ln>
          </c:spPr>
          <c:invertIfNegative val="0"/>
          <c:dLbls>
            <c:dLbl>
              <c:idx val="0"/>
              <c:layout>
                <c:manualLayout>
                  <c:x val="-2.1042942548847674E-3"/>
                  <c:y val="2.43664717348909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896-6643-8F51-D43CF30E67E3}"/>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Financial Activities</c:v>
                </c:pt>
                <c:pt idx="1">
                  <c:v>Mining &amp; Logging</c:v>
                </c:pt>
                <c:pt idx="2">
                  <c:v>Construction</c:v>
                </c:pt>
                <c:pt idx="3">
                  <c:v>Information</c:v>
                </c:pt>
                <c:pt idx="4">
                  <c:v>Other Services</c:v>
                </c:pt>
                <c:pt idx="5">
                  <c:v>Manufacturing</c:v>
                </c:pt>
                <c:pt idx="6">
                  <c:v>Professional &amp; Business Services</c:v>
                </c:pt>
                <c:pt idx="7">
                  <c:v>Trade, Transportation, &amp; Utilities</c:v>
                </c:pt>
                <c:pt idx="8">
                  <c:v>Education &amp; Health Services</c:v>
                </c:pt>
                <c:pt idx="9">
                  <c:v>Government</c:v>
                </c:pt>
                <c:pt idx="10">
                  <c:v>Leisure &amp; Hospitality</c:v>
                </c:pt>
              </c:strCache>
            </c:strRef>
          </c:cat>
          <c:val>
            <c:numRef>
              <c:f>Sheet1!$B$2:$B$12</c:f>
              <c:numCache>
                <c:formatCode>#,##0</c:formatCode>
                <c:ptCount val="11"/>
                <c:pt idx="0">
                  <c:v>-63</c:v>
                </c:pt>
                <c:pt idx="1">
                  <c:v>-75</c:v>
                </c:pt>
                <c:pt idx="2">
                  <c:v>-196</c:v>
                </c:pt>
                <c:pt idx="3">
                  <c:v>-227</c:v>
                </c:pt>
                <c:pt idx="4">
                  <c:v>-352</c:v>
                </c:pt>
                <c:pt idx="5">
                  <c:v>-515</c:v>
                </c:pt>
                <c:pt idx="6">
                  <c:v>-748</c:v>
                </c:pt>
                <c:pt idx="7">
                  <c:v>-777</c:v>
                </c:pt>
                <c:pt idx="8">
                  <c:v>-1170</c:v>
                </c:pt>
                <c:pt idx="9">
                  <c:v>-1244</c:v>
                </c:pt>
                <c:pt idx="10">
                  <c:v>-2848</c:v>
                </c:pt>
              </c:numCache>
            </c:numRef>
          </c:val>
          <c:extLst>
            <c:ext xmlns:c16="http://schemas.microsoft.com/office/drawing/2014/chart" uri="{C3380CC4-5D6E-409C-BE32-E72D297353CC}">
              <c16:uniqueId val="{00000001-8896-6643-8F51-D43CF30E67E3}"/>
            </c:ext>
          </c:extLst>
        </c:ser>
        <c:dLbls>
          <c:dLblPos val="outEnd"/>
          <c:showLegendKey val="0"/>
          <c:showVal val="1"/>
          <c:showCatName val="0"/>
          <c:showSerName val="0"/>
          <c:showPercent val="0"/>
          <c:showBubbleSize val="0"/>
        </c:dLbls>
        <c:gapWidth val="150"/>
        <c:axId val="1838490472"/>
        <c:axId val="-2144224072"/>
      </c:barChart>
      <c:catAx>
        <c:axId val="1838490472"/>
        <c:scaling>
          <c:orientation val="minMax"/>
        </c:scaling>
        <c:delete val="0"/>
        <c:axPos val="l"/>
        <c:numFmt formatCode="General" sourceLinked="1"/>
        <c:majorTickMark val="none"/>
        <c:minorTickMark val="none"/>
        <c:tickLblPos val="low"/>
        <c:spPr>
          <a:ln w="2852">
            <a:solidFill>
              <a:schemeClr val="tx1"/>
            </a:solidFill>
            <a:prstDash val="solid"/>
          </a:ln>
        </c:spPr>
        <c:txPr>
          <a:bodyPr rot="0" vert="horz"/>
          <a:lstStyle/>
          <a:p>
            <a:pPr>
              <a:defRPr/>
            </a:pPr>
            <a:endParaRPr lang="en-US"/>
          </a:p>
        </c:txPr>
        <c:crossAx val="-2144224072"/>
        <c:crosses val="autoZero"/>
        <c:auto val="0"/>
        <c:lblAlgn val="ctr"/>
        <c:lblOffset val="100"/>
        <c:tickLblSkip val="1"/>
        <c:tickMarkSkip val="1"/>
        <c:noMultiLvlLbl val="0"/>
      </c:catAx>
      <c:valAx>
        <c:axId val="-2144224072"/>
        <c:scaling>
          <c:orientation val="minMax"/>
          <c:min val="-4000"/>
        </c:scaling>
        <c:delete val="0"/>
        <c:axPos val="b"/>
        <c:title>
          <c:tx>
            <c:rich>
              <a:bodyPr/>
              <a:lstStyle/>
              <a:p>
                <a:pPr>
                  <a:defRPr sz="1600"/>
                </a:pPr>
                <a:r>
                  <a:rPr lang="en-US" sz="1600" dirty="0"/>
                  <a:t>Thousands, SA</a:t>
                </a:r>
              </a:p>
            </c:rich>
          </c:tx>
          <c:layout>
            <c:manualLayout>
              <c:xMode val="edge"/>
              <c:yMode val="edge"/>
              <c:x val="0.56603783902012195"/>
              <c:y val="0.94939736151402099"/>
            </c:manualLayout>
          </c:layout>
          <c:overlay val="0"/>
          <c:spPr>
            <a:noFill/>
            <a:ln w="25257">
              <a:noFill/>
            </a:ln>
          </c:spPr>
        </c:title>
        <c:numFmt formatCode="#,##0" sourceLinked="1"/>
        <c:majorTickMark val="out"/>
        <c:minorTickMark val="none"/>
        <c:tickLblPos val="nextTo"/>
        <c:spPr>
          <a:ln w="2852">
            <a:solidFill>
              <a:schemeClr val="tx1"/>
            </a:solidFill>
            <a:prstDash val="solid"/>
          </a:ln>
        </c:spPr>
        <c:txPr>
          <a:bodyPr rot="0" vert="horz"/>
          <a:lstStyle/>
          <a:p>
            <a:pPr>
              <a:defRPr sz="1600"/>
            </a:pPr>
            <a:endParaRPr lang="en-US"/>
          </a:p>
        </c:txPr>
        <c:crossAx val="1838490472"/>
        <c:crosses val="autoZero"/>
        <c:crossBetween val="between"/>
        <c:majorUnit val="1000"/>
      </c:valAx>
      <c:spPr>
        <a:noFill/>
        <a:ln w="25398">
          <a:noFill/>
        </a:ln>
      </c:spPr>
    </c:plotArea>
    <c:plotVisOnly val="1"/>
    <c:dispBlanksAs val="gap"/>
    <c:showDLblsOverMax val="0"/>
  </c:chart>
  <c:spPr>
    <a:noFill/>
    <a:ln>
      <a:noFill/>
    </a:ln>
  </c:spPr>
  <c:txPr>
    <a:bodyPr/>
    <a:lstStyle/>
    <a:p>
      <a:pPr>
        <a:defRPr sz="1800" b="0" i="0" u="none" strike="noStrike" baseline="0">
          <a:solidFill>
            <a:schemeClr val="tx1"/>
          </a:solidFill>
          <a:latin typeface="Arial"/>
          <a:ea typeface="Arial"/>
          <a:cs typeface="Aria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0133735650467935"/>
          <c:y val="2.0685596118666986E-2"/>
          <c:w val="0.67551449534717245"/>
          <c:h val="0.89037224735205978"/>
        </c:manualLayout>
      </c:layout>
      <c:barChart>
        <c:barDir val="bar"/>
        <c:grouping val="clustered"/>
        <c:varyColors val="0"/>
        <c:ser>
          <c:idx val="0"/>
          <c:order val="0"/>
          <c:spPr>
            <a:blipFill>
              <a:blip xmlns:r="http://schemas.openxmlformats.org/officeDocument/2006/relationships" r:embed="rId1"/>
              <a:tile tx="0" ty="0" sx="100000" sy="100000" flip="none" algn="tl"/>
            </a:blipFill>
            <a:ln w="12375">
              <a:solidFill>
                <a:schemeClr val="tx1"/>
              </a:solidFill>
              <a:prstDash val="solid"/>
            </a:ln>
          </c:spPr>
          <c:invertIfNegative val="0"/>
          <c:dLbls>
            <c:numFmt formatCode="#,##0" sourceLinked="0"/>
            <c:spPr>
              <a:noFill/>
              <a:ln w="24749">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Sheet1!$A$1:$A$10</c:f>
              <c:strCache>
                <c:ptCount val="10"/>
                <c:pt idx="0">
                  <c:v>Professional &amp; Business Services</c:v>
                </c:pt>
                <c:pt idx="1">
                  <c:v>Manufacturing</c:v>
                </c:pt>
                <c:pt idx="2">
                  <c:v>Information</c:v>
                </c:pt>
                <c:pt idx="3">
                  <c:v>Financial Activities</c:v>
                </c:pt>
                <c:pt idx="4">
                  <c:v>Mining, Logging, &amp; Construction</c:v>
                </c:pt>
                <c:pt idx="5">
                  <c:v>Other Services</c:v>
                </c:pt>
                <c:pt idx="6">
                  <c:v>Government</c:v>
                </c:pt>
                <c:pt idx="7">
                  <c:v>Trade, Transportation, &amp; Utilities</c:v>
                </c:pt>
                <c:pt idx="8">
                  <c:v>Education &amp; Health Services</c:v>
                </c:pt>
                <c:pt idx="9">
                  <c:v>Leisure &amp; Hospitality</c:v>
                </c:pt>
              </c:strCache>
            </c:strRef>
          </c:cat>
          <c:val>
            <c:numRef>
              <c:f>Sheet1!$B$1:$B$10</c:f>
              <c:numCache>
                <c:formatCode>#,##0</c:formatCode>
                <c:ptCount val="10"/>
                <c:pt idx="0">
                  <c:v>100.00000000002274</c:v>
                </c:pt>
                <c:pt idx="1">
                  <c:v>-3399.9999999999914</c:v>
                </c:pt>
                <c:pt idx="2">
                  <c:v>-4699.9999999999991</c:v>
                </c:pt>
                <c:pt idx="3">
                  <c:v>-6699.9999999999891</c:v>
                </c:pt>
                <c:pt idx="4">
                  <c:v>-6799.9999999999827</c:v>
                </c:pt>
                <c:pt idx="5">
                  <c:v>-10599.999999999995</c:v>
                </c:pt>
                <c:pt idx="6">
                  <c:v>-12299.999999999955</c:v>
                </c:pt>
                <c:pt idx="7">
                  <c:v>-12400.000000000035</c:v>
                </c:pt>
                <c:pt idx="8">
                  <c:v>-27600.000000000022</c:v>
                </c:pt>
                <c:pt idx="9">
                  <c:v>-63000.000000000029</c:v>
                </c:pt>
              </c:numCache>
            </c:numRef>
          </c:val>
          <c:extLst>
            <c:ext xmlns:c16="http://schemas.microsoft.com/office/drawing/2014/chart" uri="{C3380CC4-5D6E-409C-BE32-E72D297353CC}">
              <c16:uniqueId val="{00000000-83B8-0843-91CF-8029DCD9DD47}"/>
            </c:ext>
          </c:extLst>
        </c:ser>
        <c:dLbls>
          <c:dLblPos val="outEnd"/>
          <c:showLegendKey val="0"/>
          <c:showVal val="1"/>
          <c:showCatName val="0"/>
          <c:showSerName val="0"/>
          <c:showPercent val="0"/>
          <c:showBubbleSize val="0"/>
        </c:dLbls>
        <c:gapWidth val="150"/>
        <c:axId val="506363264"/>
        <c:axId val="506365584"/>
      </c:barChart>
      <c:catAx>
        <c:axId val="506363264"/>
        <c:scaling>
          <c:orientation val="minMax"/>
        </c:scaling>
        <c:delete val="0"/>
        <c:axPos val="l"/>
        <c:numFmt formatCode="General" sourceLinked="1"/>
        <c:majorTickMark val="out"/>
        <c:minorTickMark val="none"/>
        <c:tickLblPos val="low"/>
        <c:spPr>
          <a:ln w="3091">
            <a:solidFill>
              <a:schemeClr val="tx1"/>
            </a:solidFill>
            <a:prstDash val="solid"/>
          </a:ln>
        </c:spPr>
        <c:txPr>
          <a:bodyPr rot="0" vert="horz"/>
          <a:lstStyle/>
          <a:p>
            <a:pPr>
              <a:defRPr/>
            </a:pPr>
            <a:endParaRPr lang="en-US"/>
          </a:p>
        </c:txPr>
        <c:crossAx val="506365584"/>
        <c:crosses val="autoZero"/>
        <c:auto val="0"/>
        <c:lblAlgn val="ctr"/>
        <c:lblOffset val="100"/>
        <c:tickLblSkip val="1"/>
        <c:tickMarkSkip val="1"/>
        <c:noMultiLvlLbl val="0"/>
      </c:catAx>
      <c:valAx>
        <c:axId val="506365584"/>
        <c:scaling>
          <c:orientation val="minMax"/>
          <c:max val="6000"/>
          <c:min val="-70000"/>
        </c:scaling>
        <c:delete val="0"/>
        <c:axPos val="b"/>
        <c:numFmt formatCode="#,##0" sourceLinked="0"/>
        <c:majorTickMark val="out"/>
        <c:minorTickMark val="none"/>
        <c:tickLblPos val="nextTo"/>
        <c:spPr>
          <a:ln w="3091">
            <a:solidFill>
              <a:schemeClr val="tx1"/>
            </a:solidFill>
            <a:prstDash val="solid"/>
          </a:ln>
        </c:spPr>
        <c:txPr>
          <a:bodyPr rot="0" vert="horz"/>
          <a:lstStyle/>
          <a:p>
            <a:pPr>
              <a:defRPr/>
            </a:pPr>
            <a:endParaRPr lang="en-US"/>
          </a:p>
        </c:txPr>
        <c:crossAx val="506363264"/>
        <c:crosses val="autoZero"/>
        <c:crossBetween val="between"/>
        <c:majorUnit val="20000"/>
      </c:valAx>
      <c:spPr>
        <a:noFill/>
        <a:ln w="25410">
          <a:noFill/>
        </a:ln>
      </c:spPr>
    </c:plotArea>
    <c:plotVisOnly val="1"/>
    <c:dispBlanksAs val="gap"/>
    <c:showDLblsOverMax val="0"/>
  </c:chart>
  <c:spPr>
    <a:noFill/>
    <a:ln>
      <a:noFill/>
    </a:ln>
  </c:spPr>
  <c:txPr>
    <a:bodyPr/>
    <a:lstStyle/>
    <a:p>
      <a:pPr>
        <a:defRPr sz="1700" b="0" i="0" u="none" strike="noStrike" baseline="0">
          <a:solidFill>
            <a:schemeClr val="tx1"/>
          </a:solidFill>
          <a:latin typeface="Arial"/>
          <a:ea typeface="Arial"/>
          <a:cs typeface="Aria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endParaRPr lang="en-US"/>
        </a:p>
      </c:txPr>
    </c:title>
    <c:autoTitleDeleted val="0"/>
    <c:plotArea>
      <c:layout/>
      <c:lineChart>
        <c:grouping val="standard"/>
        <c:varyColors val="0"/>
        <c:ser>
          <c:idx val="0"/>
          <c:order val="0"/>
          <c:tx>
            <c:strRef>
              <c:f>Sheet1!$B$2</c:f>
              <c:strCache>
                <c:ptCount val="1"/>
                <c:pt idx="0">
                  <c:v>MD Manufacturing Employment (000s)</c:v>
                </c:pt>
              </c:strCache>
            </c:strRef>
          </c:tx>
          <c:spPr>
            <a:ln w="38100" cap="rnd">
              <a:solidFill>
                <a:srgbClr val="C00000"/>
              </a:solidFill>
              <a:round/>
            </a:ln>
            <a:effectLst/>
          </c:spPr>
          <c:marker>
            <c:symbol val="none"/>
          </c:marker>
          <c:cat>
            <c:numRef>
              <c:f>Sheet1!$A$3:$A$378</c:f>
              <c:numCache>
                <c:formatCode>mmm\-yy</c:formatCode>
                <c:ptCount val="376"/>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pt idx="348">
                  <c:v>43466</c:v>
                </c:pt>
                <c:pt idx="349">
                  <c:v>43497</c:v>
                </c:pt>
                <c:pt idx="350">
                  <c:v>43525</c:v>
                </c:pt>
                <c:pt idx="351">
                  <c:v>43556</c:v>
                </c:pt>
                <c:pt idx="352">
                  <c:v>43586</c:v>
                </c:pt>
                <c:pt idx="353">
                  <c:v>43617</c:v>
                </c:pt>
                <c:pt idx="354">
                  <c:v>43647</c:v>
                </c:pt>
                <c:pt idx="355">
                  <c:v>43678</c:v>
                </c:pt>
                <c:pt idx="356">
                  <c:v>43709</c:v>
                </c:pt>
                <c:pt idx="357">
                  <c:v>43739</c:v>
                </c:pt>
                <c:pt idx="358">
                  <c:v>43770</c:v>
                </c:pt>
                <c:pt idx="359">
                  <c:v>43800</c:v>
                </c:pt>
                <c:pt idx="360">
                  <c:v>43831</c:v>
                </c:pt>
                <c:pt idx="361">
                  <c:v>43862</c:v>
                </c:pt>
                <c:pt idx="362">
                  <c:v>43891</c:v>
                </c:pt>
                <c:pt idx="363">
                  <c:v>43922</c:v>
                </c:pt>
                <c:pt idx="364">
                  <c:v>43952</c:v>
                </c:pt>
                <c:pt idx="365">
                  <c:v>43983</c:v>
                </c:pt>
                <c:pt idx="366">
                  <c:v>44013</c:v>
                </c:pt>
                <c:pt idx="367">
                  <c:v>44044</c:v>
                </c:pt>
                <c:pt idx="368">
                  <c:v>44075</c:v>
                </c:pt>
                <c:pt idx="369">
                  <c:v>44105</c:v>
                </c:pt>
                <c:pt idx="370">
                  <c:v>44136</c:v>
                </c:pt>
                <c:pt idx="371">
                  <c:v>44166</c:v>
                </c:pt>
                <c:pt idx="372">
                  <c:v>44197</c:v>
                </c:pt>
                <c:pt idx="373">
                  <c:v>44228</c:v>
                </c:pt>
                <c:pt idx="374">
                  <c:v>44256</c:v>
                </c:pt>
                <c:pt idx="375">
                  <c:v>44287</c:v>
                </c:pt>
              </c:numCache>
            </c:numRef>
          </c:cat>
          <c:val>
            <c:numRef>
              <c:f>Sheet1!$B$3:$B$378</c:f>
              <c:numCache>
                <c:formatCode>0.0</c:formatCode>
                <c:ptCount val="376"/>
                <c:pt idx="0">
                  <c:v>201.8</c:v>
                </c:pt>
                <c:pt idx="1">
                  <c:v>204.7</c:v>
                </c:pt>
                <c:pt idx="2">
                  <c:v>204.3</c:v>
                </c:pt>
                <c:pt idx="3">
                  <c:v>203.3</c:v>
                </c:pt>
                <c:pt idx="4">
                  <c:v>203.3</c:v>
                </c:pt>
                <c:pt idx="5">
                  <c:v>203.3</c:v>
                </c:pt>
                <c:pt idx="6">
                  <c:v>202.4</c:v>
                </c:pt>
                <c:pt idx="7">
                  <c:v>201.1</c:v>
                </c:pt>
                <c:pt idx="8">
                  <c:v>200.2</c:v>
                </c:pt>
                <c:pt idx="9">
                  <c:v>197.9</c:v>
                </c:pt>
                <c:pt idx="10">
                  <c:v>197.8</c:v>
                </c:pt>
                <c:pt idx="11">
                  <c:v>197</c:v>
                </c:pt>
                <c:pt idx="12">
                  <c:v>195.8</c:v>
                </c:pt>
                <c:pt idx="13">
                  <c:v>193.7</c:v>
                </c:pt>
                <c:pt idx="14">
                  <c:v>192.8</c:v>
                </c:pt>
                <c:pt idx="15">
                  <c:v>190</c:v>
                </c:pt>
                <c:pt idx="16">
                  <c:v>189.8</c:v>
                </c:pt>
                <c:pt idx="17">
                  <c:v>189</c:v>
                </c:pt>
                <c:pt idx="18">
                  <c:v>185</c:v>
                </c:pt>
                <c:pt idx="19">
                  <c:v>187.5</c:v>
                </c:pt>
                <c:pt idx="20">
                  <c:v>186.8</c:v>
                </c:pt>
                <c:pt idx="21">
                  <c:v>185.1</c:v>
                </c:pt>
                <c:pt idx="22">
                  <c:v>184.3</c:v>
                </c:pt>
                <c:pt idx="23">
                  <c:v>183.4</c:v>
                </c:pt>
                <c:pt idx="24">
                  <c:v>182.4</c:v>
                </c:pt>
                <c:pt idx="25">
                  <c:v>181.4</c:v>
                </c:pt>
                <c:pt idx="26">
                  <c:v>181</c:v>
                </c:pt>
                <c:pt idx="27">
                  <c:v>180.9</c:v>
                </c:pt>
                <c:pt idx="28">
                  <c:v>180.7</c:v>
                </c:pt>
                <c:pt idx="29">
                  <c:v>180.5</c:v>
                </c:pt>
                <c:pt idx="30">
                  <c:v>180.1</c:v>
                </c:pt>
                <c:pt idx="31">
                  <c:v>180.3</c:v>
                </c:pt>
                <c:pt idx="32">
                  <c:v>180</c:v>
                </c:pt>
                <c:pt idx="33">
                  <c:v>179.9</c:v>
                </c:pt>
                <c:pt idx="34">
                  <c:v>179.6</c:v>
                </c:pt>
                <c:pt idx="35">
                  <c:v>180</c:v>
                </c:pt>
                <c:pt idx="36">
                  <c:v>179.5</c:v>
                </c:pt>
                <c:pt idx="37">
                  <c:v>179.1</c:v>
                </c:pt>
                <c:pt idx="38">
                  <c:v>178.3</c:v>
                </c:pt>
                <c:pt idx="39">
                  <c:v>178</c:v>
                </c:pt>
                <c:pt idx="40">
                  <c:v>177.4</c:v>
                </c:pt>
                <c:pt idx="41">
                  <c:v>176.9</c:v>
                </c:pt>
                <c:pt idx="42">
                  <c:v>176.4</c:v>
                </c:pt>
                <c:pt idx="43">
                  <c:v>176</c:v>
                </c:pt>
                <c:pt idx="44">
                  <c:v>175.6</c:v>
                </c:pt>
                <c:pt idx="45">
                  <c:v>175.2</c:v>
                </c:pt>
                <c:pt idx="46">
                  <c:v>175</c:v>
                </c:pt>
                <c:pt idx="47">
                  <c:v>174.7</c:v>
                </c:pt>
                <c:pt idx="48">
                  <c:v>175.2</c:v>
                </c:pt>
                <c:pt idx="49">
                  <c:v>174.7</c:v>
                </c:pt>
                <c:pt idx="50">
                  <c:v>175.1</c:v>
                </c:pt>
                <c:pt idx="51">
                  <c:v>177.6</c:v>
                </c:pt>
                <c:pt idx="52">
                  <c:v>177.9</c:v>
                </c:pt>
                <c:pt idx="53">
                  <c:v>177.9</c:v>
                </c:pt>
                <c:pt idx="54">
                  <c:v>178.2</c:v>
                </c:pt>
                <c:pt idx="55">
                  <c:v>176.5</c:v>
                </c:pt>
                <c:pt idx="56">
                  <c:v>176.4</c:v>
                </c:pt>
                <c:pt idx="57">
                  <c:v>177.7</c:v>
                </c:pt>
                <c:pt idx="58">
                  <c:v>177.8</c:v>
                </c:pt>
                <c:pt idx="59">
                  <c:v>177.4</c:v>
                </c:pt>
                <c:pt idx="60">
                  <c:v>177.2</c:v>
                </c:pt>
                <c:pt idx="61">
                  <c:v>176.8</c:v>
                </c:pt>
                <c:pt idx="62">
                  <c:v>176.6</c:v>
                </c:pt>
                <c:pt idx="63">
                  <c:v>177.4</c:v>
                </c:pt>
                <c:pt idx="64">
                  <c:v>177.6</c:v>
                </c:pt>
                <c:pt idx="65">
                  <c:v>177.1</c:v>
                </c:pt>
                <c:pt idx="66">
                  <c:v>176.5</c:v>
                </c:pt>
                <c:pt idx="67">
                  <c:v>176.6</c:v>
                </c:pt>
                <c:pt idx="68">
                  <c:v>177</c:v>
                </c:pt>
                <c:pt idx="69">
                  <c:v>175.5</c:v>
                </c:pt>
                <c:pt idx="70">
                  <c:v>175</c:v>
                </c:pt>
                <c:pt idx="71">
                  <c:v>174.7</c:v>
                </c:pt>
                <c:pt idx="72">
                  <c:v>172.2</c:v>
                </c:pt>
                <c:pt idx="73">
                  <c:v>173.3</c:v>
                </c:pt>
                <c:pt idx="74">
                  <c:v>173.1</c:v>
                </c:pt>
                <c:pt idx="75">
                  <c:v>173.6</c:v>
                </c:pt>
                <c:pt idx="76">
                  <c:v>173.5</c:v>
                </c:pt>
                <c:pt idx="77">
                  <c:v>173.5</c:v>
                </c:pt>
                <c:pt idx="78">
                  <c:v>173.6</c:v>
                </c:pt>
                <c:pt idx="79">
                  <c:v>174.1</c:v>
                </c:pt>
                <c:pt idx="80">
                  <c:v>173.8</c:v>
                </c:pt>
                <c:pt idx="81">
                  <c:v>174.4</c:v>
                </c:pt>
                <c:pt idx="82">
                  <c:v>174.9</c:v>
                </c:pt>
                <c:pt idx="83">
                  <c:v>174.9</c:v>
                </c:pt>
                <c:pt idx="84">
                  <c:v>175.1</c:v>
                </c:pt>
                <c:pt idx="85">
                  <c:v>175.6</c:v>
                </c:pt>
                <c:pt idx="86">
                  <c:v>175.7</c:v>
                </c:pt>
                <c:pt idx="87">
                  <c:v>174.8</c:v>
                </c:pt>
                <c:pt idx="88">
                  <c:v>175</c:v>
                </c:pt>
                <c:pt idx="89">
                  <c:v>174.6</c:v>
                </c:pt>
                <c:pt idx="90">
                  <c:v>175</c:v>
                </c:pt>
                <c:pt idx="91">
                  <c:v>175.3</c:v>
                </c:pt>
                <c:pt idx="92">
                  <c:v>173.7</c:v>
                </c:pt>
                <c:pt idx="93">
                  <c:v>174.4</c:v>
                </c:pt>
                <c:pt idx="94">
                  <c:v>176.3</c:v>
                </c:pt>
                <c:pt idx="95">
                  <c:v>176.2</c:v>
                </c:pt>
                <c:pt idx="96">
                  <c:v>175.7</c:v>
                </c:pt>
                <c:pt idx="97">
                  <c:v>177.4</c:v>
                </c:pt>
                <c:pt idx="98">
                  <c:v>177.4</c:v>
                </c:pt>
                <c:pt idx="99">
                  <c:v>176.3</c:v>
                </c:pt>
                <c:pt idx="100">
                  <c:v>176</c:v>
                </c:pt>
                <c:pt idx="101">
                  <c:v>176</c:v>
                </c:pt>
                <c:pt idx="102">
                  <c:v>172.1</c:v>
                </c:pt>
                <c:pt idx="103">
                  <c:v>173.9</c:v>
                </c:pt>
                <c:pt idx="104">
                  <c:v>174.8</c:v>
                </c:pt>
                <c:pt idx="105">
                  <c:v>174.8</c:v>
                </c:pt>
                <c:pt idx="106">
                  <c:v>174.6</c:v>
                </c:pt>
                <c:pt idx="107">
                  <c:v>174.3</c:v>
                </c:pt>
                <c:pt idx="108">
                  <c:v>174.2</c:v>
                </c:pt>
                <c:pt idx="109">
                  <c:v>174.4</c:v>
                </c:pt>
                <c:pt idx="110">
                  <c:v>173.8</c:v>
                </c:pt>
                <c:pt idx="111">
                  <c:v>173.5</c:v>
                </c:pt>
                <c:pt idx="112">
                  <c:v>172.8</c:v>
                </c:pt>
                <c:pt idx="113">
                  <c:v>172.3</c:v>
                </c:pt>
                <c:pt idx="114">
                  <c:v>173.7</c:v>
                </c:pt>
                <c:pt idx="115">
                  <c:v>173.8</c:v>
                </c:pt>
                <c:pt idx="116">
                  <c:v>174.1</c:v>
                </c:pt>
                <c:pt idx="117">
                  <c:v>173.9</c:v>
                </c:pt>
                <c:pt idx="118">
                  <c:v>173.7</c:v>
                </c:pt>
                <c:pt idx="119">
                  <c:v>173.9</c:v>
                </c:pt>
                <c:pt idx="120">
                  <c:v>173.7</c:v>
                </c:pt>
                <c:pt idx="121">
                  <c:v>173.7</c:v>
                </c:pt>
                <c:pt idx="122">
                  <c:v>174.3</c:v>
                </c:pt>
                <c:pt idx="123">
                  <c:v>174.1</c:v>
                </c:pt>
                <c:pt idx="124">
                  <c:v>174.4</c:v>
                </c:pt>
                <c:pt idx="125">
                  <c:v>174.4</c:v>
                </c:pt>
                <c:pt idx="126">
                  <c:v>174.4</c:v>
                </c:pt>
                <c:pt idx="127">
                  <c:v>173.9</c:v>
                </c:pt>
                <c:pt idx="128">
                  <c:v>174.1</c:v>
                </c:pt>
                <c:pt idx="129">
                  <c:v>174.7</c:v>
                </c:pt>
                <c:pt idx="130">
                  <c:v>173.7</c:v>
                </c:pt>
                <c:pt idx="131">
                  <c:v>173.6</c:v>
                </c:pt>
                <c:pt idx="132">
                  <c:v>172.2</c:v>
                </c:pt>
                <c:pt idx="133">
                  <c:v>172.1</c:v>
                </c:pt>
                <c:pt idx="134">
                  <c:v>171.4</c:v>
                </c:pt>
                <c:pt idx="135">
                  <c:v>170.4</c:v>
                </c:pt>
                <c:pt idx="136">
                  <c:v>169.3</c:v>
                </c:pt>
                <c:pt idx="137">
                  <c:v>168.7</c:v>
                </c:pt>
                <c:pt idx="138">
                  <c:v>168.3</c:v>
                </c:pt>
                <c:pt idx="139">
                  <c:v>167.4</c:v>
                </c:pt>
                <c:pt idx="140">
                  <c:v>166.6</c:v>
                </c:pt>
                <c:pt idx="141">
                  <c:v>165.7</c:v>
                </c:pt>
                <c:pt idx="142">
                  <c:v>164.5</c:v>
                </c:pt>
                <c:pt idx="143">
                  <c:v>163.9</c:v>
                </c:pt>
                <c:pt idx="144">
                  <c:v>161</c:v>
                </c:pt>
                <c:pt idx="145">
                  <c:v>160.19999999999999</c:v>
                </c:pt>
                <c:pt idx="146">
                  <c:v>159.6</c:v>
                </c:pt>
                <c:pt idx="147">
                  <c:v>159.30000000000001</c:v>
                </c:pt>
                <c:pt idx="148">
                  <c:v>158.69999999999999</c:v>
                </c:pt>
                <c:pt idx="149">
                  <c:v>157.69999999999999</c:v>
                </c:pt>
                <c:pt idx="150">
                  <c:v>155.69999999999999</c:v>
                </c:pt>
                <c:pt idx="151">
                  <c:v>155.5</c:v>
                </c:pt>
                <c:pt idx="152">
                  <c:v>155</c:v>
                </c:pt>
                <c:pt idx="153">
                  <c:v>153.1</c:v>
                </c:pt>
                <c:pt idx="154">
                  <c:v>152.69999999999999</c:v>
                </c:pt>
                <c:pt idx="155">
                  <c:v>151.80000000000001</c:v>
                </c:pt>
                <c:pt idx="156">
                  <c:v>151.5</c:v>
                </c:pt>
                <c:pt idx="157">
                  <c:v>150.5</c:v>
                </c:pt>
                <c:pt idx="158">
                  <c:v>150.19999999999999</c:v>
                </c:pt>
                <c:pt idx="159">
                  <c:v>149.4</c:v>
                </c:pt>
                <c:pt idx="160">
                  <c:v>148.69999999999999</c:v>
                </c:pt>
                <c:pt idx="161">
                  <c:v>147.80000000000001</c:v>
                </c:pt>
                <c:pt idx="162">
                  <c:v>146.1</c:v>
                </c:pt>
                <c:pt idx="163">
                  <c:v>145.30000000000001</c:v>
                </c:pt>
                <c:pt idx="164">
                  <c:v>144.69999999999999</c:v>
                </c:pt>
                <c:pt idx="165">
                  <c:v>144.30000000000001</c:v>
                </c:pt>
                <c:pt idx="166">
                  <c:v>144.30000000000001</c:v>
                </c:pt>
                <c:pt idx="167">
                  <c:v>143.6</c:v>
                </c:pt>
                <c:pt idx="168">
                  <c:v>143.5</c:v>
                </c:pt>
                <c:pt idx="169">
                  <c:v>143</c:v>
                </c:pt>
                <c:pt idx="170">
                  <c:v>142.9</c:v>
                </c:pt>
                <c:pt idx="171">
                  <c:v>143.19999999999999</c:v>
                </c:pt>
                <c:pt idx="172">
                  <c:v>143.1</c:v>
                </c:pt>
                <c:pt idx="173">
                  <c:v>142.9</c:v>
                </c:pt>
                <c:pt idx="174">
                  <c:v>143.30000000000001</c:v>
                </c:pt>
                <c:pt idx="175">
                  <c:v>143.1</c:v>
                </c:pt>
                <c:pt idx="176">
                  <c:v>142.80000000000001</c:v>
                </c:pt>
                <c:pt idx="177">
                  <c:v>143</c:v>
                </c:pt>
                <c:pt idx="178">
                  <c:v>142.69999999999999</c:v>
                </c:pt>
                <c:pt idx="179">
                  <c:v>142.6</c:v>
                </c:pt>
                <c:pt idx="180">
                  <c:v>142.80000000000001</c:v>
                </c:pt>
                <c:pt idx="181">
                  <c:v>142.6</c:v>
                </c:pt>
                <c:pt idx="182">
                  <c:v>142.30000000000001</c:v>
                </c:pt>
                <c:pt idx="183">
                  <c:v>142.19999999999999</c:v>
                </c:pt>
                <c:pt idx="184">
                  <c:v>141.5</c:v>
                </c:pt>
                <c:pt idx="185">
                  <c:v>140.69999999999999</c:v>
                </c:pt>
                <c:pt idx="186">
                  <c:v>140.30000000000001</c:v>
                </c:pt>
                <c:pt idx="187">
                  <c:v>140.4</c:v>
                </c:pt>
                <c:pt idx="188">
                  <c:v>140.19999999999999</c:v>
                </c:pt>
                <c:pt idx="189">
                  <c:v>139.5</c:v>
                </c:pt>
                <c:pt idx="190">
                  <c:v>139.69999999999999</c:v>
                </c:pt>
                <c:pt idx="191">
                  <c:v>139.19999999999999</c:v>
                </c:pt>
                <c:pt idx="192">
                  <c:v>138.30000000000001</c:v>
                </c:pt>
                <c:pt idx="193">
                  <c:v>138.1</c:v>
                </c:pt>
                <c:pt idx="194">
                  <c:v>138.19999999999999</c:v>
                </c:pt>
                <c:pt idx="195">
                  <c:v>137.80000000000001</c:v>
                </c:pt>
                <c:pt idx="196">
                  <c:v>137.19999999999999</c:v>
                </c:pt>
                <c:pt idx="197">
                  <c:v>137.19999999999999</c:v>
                </c:pt>
                <c:pt idx="198">
                  <c:v>137.1</c:v>
                </c:pt>
                <c:pt idx="199">
                  <c:v>136.69999999999999</c:v>
                </c:pt>
                <c:pt idx="200">
                  <c:v>136.19999999999999</c:v>
                </c:pt>
                <c:pt idx="201">
                  <c:v>135.9</c:v>
                </c:pt>
                <c:pt idx="202">
                  <c:v>135.5</c:v>
                </c:pt>
                <c:pt idx="203">
                  <c:v>135.1</c:v>
                </c:pt>
                <c:pt idx="204">
                  <c:v>135.1</c:v>
                </c:pt>
                <c:pt idx="205">
                  <c:v>134.80000000000001</c:v>
                </c:pt>
                <c:pt idx="206">
                  <c:v>134.69999999999999</c:v>
                </c:pt>
                <c:pt idx="207">
                  <c:v>134.30000000000001</c:v>
                </c:pt>
                <c:pt idx="208">
                  <c:v>134.19999999999999</c:v>
                </c:pt>
                <c:pt idx="209">
                  <c:v>134.19999999999999</c:v>
                </c:pt>
                <c:pt idx="210">
                  <c:v>134</c:v>
                </c:pt>
                <c:pt idx="211">
                  <c:v>133.69999999999999</c:v>
                </c:pt>
                <c:pt idx="212">
                  <c:v>133.1</c:v>
                </c:pt>
                <c:pt idx="213">
                  <c:v>133.4</c:v>
                </c:pt>
                <c:pt idx="214">
                  <c:v>133</c:v>
                </c:pt>
                <c:pt idx="215">
                  <c:v>132.9</c:v>
                </c:pt>
                <c:pt idx="216">
                  <c:v>132.9</c:v>
                </c:pt>
                <c:pt idx="217">
                  <c:v>133.1</c:v>
                </c:pt>
                <c:pt idx="218">
                  <c:v>132.19999999999999</c:v>
                </c:pt>
                <c:pt idx="219">
                  <c:v>131.30000000000001</c:v>
                </c:pt>
                <c:pt idx="220">
                  <c:v>130.80000000000001</c:v>
                </c:pt>
                <c:pt idx="221">
                  <c:v>130.6</c:v>
                </c:pt>
                <c:pt idx="222">
                  <c:v>130.30000000000001</c:v>
                </c:pt>
                <c:pt idx="223">
                  <c:v>130.1</c:v>
                </c:pt>
                <c:pt idx="224">
                  <c:v>129.4</c:v>
                </c:pt>
                <c:pt idx="225">
                  <c:v>128.1</c:v>
                </c:pt>
                <c:pt idx="226">
                  <c:v>127.4</c:v>
                </c:pt>
                <c:pt idx="227">
                  <c:v>126.3</c:v>
                </c:pt>
                <c:pt idx="228">
                  <c:v>126</c:v>
                </c:pt>
                <c:pt idx="229">
                  <c:v>124.5</c:v>
                </c:pt>
                <c:pt idx="230">
                  <c:v>123.4</c:v>
                </c:pt>
                <c:pt idx="231">
                  <c:v>121.9</c:v>
                </c:pt>
                <c:pt idx="232">
                  <c:v>121.5</c:v>
                </c:pt>
                <c:pt idx="233">
                  <c:v>120.9</c:v>
                </c:pt>
                <c:pt idx="234">
                  <c:v>119.9</c:v>
                </c:pt>
                <c:pt idx="235">
                  <c:v>119.6</c:v>
                </c:pt>
                <c:pt idx="236">
                  <c:v>119.6</c:v>
                </c:pt>
                <c:pt idx="237">
                  <c:v>119.6</c:v>
                </c:pt>
                <c:pt idx="238">
                  <c:v>119.4</c:v>
                </c:pt>
                <c:pt idx="239">
                  <c:v>119.2</c:v>
                </c:pt>
                <c:pt idx="240">
                  <c:v>119.3</c:v>
                </c:pt>
                <c:pt idx="241">
                  <c:v>117.1</c:v>
                </c:pt>
                <c:pt idx="242">
                  <c:v>117.7</c:v>
                </c:pt>
                <c:pt idx="243">
                  <c:v>118.1</c:v>
                </c:pt>
                <c:pt idx="244">
                  <c:v>117.9</c:v>
                </c:pt>
                <c:pt idx="245">
                  <c:v>117.6</c:v>
                </c:pt>
                <c:pt idx="246">
                  <c:v>117.1</c:v>
                </c:pt>
                <c:pt idx="247">
                  <c:v>116.6</c:v>
                </c:pt>
                <c:pt idx="248">
                  <c:v>116.2</c:v>
                </c:pt>
                <c:pt idx="249">
                  <c:v>115.5</c:v>
                </c:pt>
                <c:pt idx="250">
                  <c:v>114.9</c:v>
                </c:pt>
                <c:pt idx="251">
                  <c:v>114.6</c:v>
                </c:pt>
                <c:pt idx="252">
                  <c:v>116.5</c:v>
                </c:pt>
                <c:pt idx="253">
                  <c:v>116.1</c:v>
                </c:pt>
                <c:pt idx="254">
                  <c:v>116</c:v>
                </c:pt>
                <c:pt idx="255">
                  <c:v>116.2</c:v>
                </c:pt>
                <c:pt idx="256">
                  <c:v>116.1</c:v>
                </c:pt>
                <c:pt idx="257">
                  <c:v>115.7</c:v>
                </c:pt>
                <c:pt idx="258">
                  <c:v>115.1</c:v>
                </c:pt>
                <c:pt idx="259">
                  <c:v>114.9</c:v>
                </c:pt>
                <c:pt idx="260">
                  <c:v>114.4</c:v>
                </c:pt>
                <c:pt idx="261">
                  <c:v>114.1</c:v>
                </c:pt>
                <c:pt idx="262">
                  <c:v>113.7</c:v>
                </c:pt>
                <c:pt idx="263">
                  <c:v>113.6</c:v>
                </c:pt>
                <c:pt idx="264">
                  <c:v>113.6</c:v>
                </c:pt>
                <c:pt idx="265">
                  <c:v>112.6</c:v>
                </c:pt>
                <c:pt idx="266">
                  <c:v>112.6</c:v>
                </c:pt>
                <c:pt idx="267">
                  <c:v>112.6</c:v>
                </c:pt>
                <c:pt idx="268">
                  <c:v>112.2</c:v>
                </c:pt>
                <c:pt idx="269">
                  <c:v>112.4</c:v>
                </c:pt>
                <c:pt idx="270">
                  <c:v>112.1</c:v>
                </c:pt>
                <c:pt idx="271">
                  <c:v>111.3</c:v>
                </c:pt>
                <c:pt idx="272">
                  <c:v>110.3</c:v>
                </c:pt>
                <c:pt idx="273">
                  <c:v>109.8</c:v>
                </c:pt>
                <c:pt idx="274">
                  <c:v>109.8</c:v>
                </c:pt>
                <c:pt idx="275">
                  <c:v>109.9</c:v>
                </c:pt>
                <c:pt idx="276">
                  <c:v>109.7</c:v>
                </c:pt>
                <c:pt idx="277">
                  <c:v>109.6</c:v>
                </c:pt>
                <c:pt idx="278">
                  <c:v>109.6</c:v>
                </c:pt>
                <c:pt idx="279">
                  <c:v>109.2</c:v>
                </c:pt>
                <c:pt idx="280">
                  <c:v>108.9</c:v>
                </c:pt>
                <c:pt idx="281">
                  <c:v>108.5</c:v>
                </c:pt>
                <c:pt idx="282">
                  <c:v>108.2</c:v>
                </c:pt>
                <c:pt idx="283">
                  <c:v>108</c:v>
                </c:pt>
                <c:pt idx="284">
                  <c:v>107.8</c:v>
                </c:pt>
                <c:pt idx="285">
                  <c:v>107.6</c:v>
                </c:pt>
                <c:pt idx="286">
                  <c:v>107.6</c:v>
                </c:pt>
                <c:pt idx="287">
                  <c:v>107.2</c:v>
                </c:pt>
                <c:pt idx="288">
                  <c:v>106.1</c:v>
                </c:pt>
                <c:pt idx="289">
                  <c:v>106</c:v>
                </c:pt>
                <c:pt idx="290">
                  <c:v>105.9</c:v>
                </c:pt>
                <c:pt idx="291">
                  <c:v>106</c:v>
                </c:pt>
                <c:pt idx="292">
                  <c:v>105.9</c:v>
                </c:pt>
                <c:pt idx="293">
                  <c:v>105.7</c:v>
                </c:pt>
                <c:pt idx="294">
                  <c:v>105.2</c:v>
                </c:pt>
                <c:pt idx="295">
                  <c:v>105.3</c:v>
                </c:pt>
                <c:pt idx="296">
                  <c:v>105.5</c:v>
                </c:pt>
                <c:pt idx="297">
                  <c:v>105.9</c:v>
                </c:pt>
                <c:pt idx="298">
                  <c:v>106.4</c:v>
                </c:pt>
                <c:pt idx="299">
                  <c:v>106</c:v>
                </c:pt>
                <c:pt idx="300">
                  <c:v>106.2</c:v>
                </c:pt>
                <c:pt idx="301">
                  <c:v>106.2</c:v>
                </c:pt>
                <c:pt idx="302">
                  <c:v>106</c:v>
                </c:pt>
                <c:pt idx="303">
                  <c:v>105.9</c:v>
                </c:pt>
                <c:pt idx="304">
                  <c:v>105.6</c:v>
                </c:pt>
                <c:pt idx="305">
                  <c:v>106.1</c:v>
                </c:pt>
                <c:pt idx="306">
                  <c:v>106.6</c:v>
                </c:pt>
                <c:pt idx="307">
                  <c:v>106.6</c:v>
                </c:pt>
                <c:pt idx="308">
                  <c:v>106.6</c:v>
                </c:pt>
                <c:pt idx="309">
                  <c:v>106.5</c:v>
                </c:pt>
                <c:pt idx="310">
                  <c:v>106.6</c:v>
                </c:pt>
                <c:pt idx="311">
                  <c:v>106.7</c:v>
                </c:pt>
                <c:pt idx="312">
                  <c:v>106.3</c:v>
                </c:pt>
                <c:pt idx="313">
                  <c:v>105.7</c:v>
                </c:pt>
                <c:pt idx="314">
                  <c:v>105.9</c:v>
                </c:pt>
                <c:pt idx="315">
                  <c:v>106.2</c:v>
                </c:pt>
                <c:pt idx="316">
                  <c:v>106.5</c:v>
                </c:pt>
                <c:pt idx="317">
                  <c:v>106.3</c:v>
                </c:pt>
                <c:pt idx="318">
                  <c:v>106</c:v>
                </c:pt>
                <c:pt idx="319">
                  <c:v>106.2</c:v>
                </c:pt>
                <c:pt idx="320">
                  <c:v>106.4</c:v>
                </c:pt>
                <c:pt idx="321">
                  <c:v>106.4</c:v>
                </c:pt>
                <c:pt idx="322">
                  <c:v>106.6</c:v>
                </c:pt>
                <c:pt idx="323">
                  <c:v>106.9</c:v>
                </c:pt>
                <c:pt idx="324">
                  <c:v>106.8</c:v>
                </c:pt>
                <c:pt idx="325">
                  <c:v>107.5</c:v>
                </c:pt>
                <c:pt idx="326">
                  <c:v>107.7</c:v>
                </c:pt>
                <c:pt idx="327">
                  <c:v>107.8</c:v>
                </c:pt>
                <c:pt idx="328">
                  <c:v>107.8</c:v>
                </c:pt>
                <c:pt idx="329">
                  <c:v>107.8</c:v>
                </c:pt>
                <c:pt idx="330">
                  <c:v>107.5</c:v>
                </c:pt>
                <c:pt idx="331">
                  <c:v>107.9</c:v>
                </c:pt>
                <c:pt idx="332">
                  <c:v>108</c:v>
                </c:pt>
                <c:pt idx="333">
                  <c:v>108.4</c:v>
                </c:pt>
                <c:pt idx="334">
                  <c:v>108.4</c:v>
                </c:pt>
                <c:pt idx="335">
                  <c:v>108.5</c:v>
                </c:pt>
                <c:pt idx="336">
                  <c:v>108.7</c:v>
                </c:pt>
                <c:pt idx="337">
                  <c:v>109</c:v>
                </c:pt>
                <c:pt idx="338">
                  <c:v>109.3</c:v>
                </c:pt>
                <c:pt idx="339">
                  <c:v>109.4</c:v>
                </c:pt>
                <c:pt idx="340">
                  <c:v>109.7</c:v>
                </c:pt>
                <c:pt idx="341">
                  <c:v>109.9</c:v>
                </c:pt>
                <c:pt idx="342">
                  <c:v>110.4</c:v>
                </c:pt>
                <c:pt idx="343">
                  <c:v>110.3</c:v>
                </c:pt>
                <c:pt idx="344">
                  <c:v>110.5</c:v>
                </c:pt>
                <c:pt idx="345">
                  <c:v>111</c:v>
                </c:pt>
                <c:pt idx="346">
                  <c:v>111</c:v>
                </c:pt>
                <c:pt idx="347">
                  <c:v>111.1</c:v>
                </c:pt>
                <c:pt idx="348">
                  <c:v>111.6</c:v>
                </c:pt>
                <c:pt idx="349">
                  <c:v>112.1</c:v>
                </c:pt>
                <c:pt idx="350">
                  <c:v>112.4</c:v>
                </c:pt>
                <c:pt idx="351">
                  <c:v>112.6</c:v>
                </c:pt>
                <c:pt idx="352">
                  <c:v>112.5</c:v>
                </c:pt>
                <c:pt idx="353">
                  <c:v>112.8</c:v>
                </c:pt>
                <c:pt idx="354">
                  <c:v>113</c:v>
                </c:pt>
                <c:pt idx="355">
                  <c:v>113.1</c:v>
                </c:pt>
                <c:pt idx="356">
                  <c:v>113</c:v>
                </c:pt>
                <c:pt idx="357">
                  <c:v>112.5</c:v>
                </c:pt>
                <c:pt idx="358">
                  <c:v>112.9</c:v>
                </c:pt>
                <c:pt idx="359">
                  <c:v>113.1</c:v>
                </c:pt>
                <c:pt idx="360">
                  <c:v>113</c:v>
                </c:pt>
                <c:pt idx="361">
                  <c:v>112.8</c:v>
                </c:pt>
                <c:pt idx="362">
                  <c:v>112.4</c:v>
                </c:pt>
                <c:pt idx="363">
                  <c:v>104.7</c:v>
                </c:pt>
                <c:pt idx="364">
                  <c:v>105.3</c:v>
                </c:pt>
                <c:pt idx="365">
                  <c:v>106.4</c:v>
                </c:pt>
                <c:pt idx="366">
                  <c:v>106.4</c:v>
                </c:pt>
                <c:pt idx="367">
                  <c:v>106.7</c:v>
                </c:pt>
                <c:pt idx="368">
                  <c:v>107.5</c:v>
                </c:pt>
                <c:pt idx="369">
                  <c:v>107.9</c:v>
                </c:pt>
                <c:pt idx="370">
                  <c:v>109.1</c:v>
                </c:pt>
                <c:pt idx="371">
                  <c:v>109.8</c:v>
                </c:pt>
                <c:pt idx="372">
                  <c:v>109.4</c:v>
                </c:pt>
                <c:pt idx="373">
                  <c:v>107.7</c:v>
                </c:pt>
                <c:pt idx="374">
                  <c:v>108.3</c:v>
                </c:pt>
                <c:pt idx="375">
                  <c:v>109.4</c:v>
                </c:pt>
              </c:numCache>
            </c:numRef>
          </c:val>
          <c:smooth val="0"/>
          <c:extLst>
            <c:ext xmlns:c16="http://schemas.microsoft.com/office/drawing/2014/chart" uri="{C3380CC4-5D6E-409C-BE32-E72D297353CC}">
              <c16:uniqueId val="{00000000-8A98-4C47-9E5E-BDFE2064DAB9}"/>
            </c:ext>
          </c:extLst>
        </c:ser>
        <c:dLbls>
          <c:showLegendKey val="0"/>
          <c:showVal val="0"/>
          <c:showCatName val="0"/>
          <c:showSerName val="0"/>
          <c:showPercent val="0"/>
          <c:showBubbleSize val="0"/>
        </c:dLbls>
        <c:smooth val="0"/>
        <c:axId val="1084295168"/>
        <c:axId val="1084296800"/>
      </c:lineChart>
      <c:dateAx>
        <c:axId val="1084295168"/>
        <c:scaling>
          <c:orientation val="minMax"/>
          <c:min val="32964"/>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1084296800"/>
        <c:crosses val="autoZero"/>
        <c:auto val="1"/>
        <c:lblOffset val="100"/>
        <c:baseTimeUnit val="months"/>
      </c:dateAx>
      <c:valAx>
        <c:axId val="1084296800"/>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1084295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r>
              <a:rPr lang="en-US"/>
              <a:t>Manufacturing Output ($B)</a:t>
            </a:r>
          </a:p>
        </c:rich>
      </c:tx>
      <c:overlay val="0"/>
      <c:spPr>
        <a:noFill/>
        <a:ln>
          <a:noFill/>
        </a:ln>
        <a:effectLst/>
      </c:spPr>
    </c:title>
    <c:autoTitleDeleted val="0"/>
    <c:plotArea>
      <c:layout>
        <c:manualLayout>
          <c:layoutTarget val="inner"/>
          <c:xMode val="edge"/>
          <c:yMode val="edge"/>
          <c:x val="6.6141483734987669E-2"/>
          <c:y val="8.4656416870305007E-2"/>
          <c:w val="0.9222844421909383"/>
          <c:h val="0.7272047621202522"/>
        </c:manualLayout>
      </c:layout>
      <c:lineChart>
        <c:grouping val="standard"/>
        <c:varyColors val="0"/>
        <c:ser>
          <c:idx val="0"/>
          <c:order val="0"/>
          <c:tx>
            <c:strRef>
              <c:f>Sheet1!$B$1</c:f>
              <c:strCache>
                <c:ptCount val="1"/>
                <c:pt idx="0">
                  <c:v>Manufacturing Output ($B) of Chained 2012 Dollars</c:v>
                </c:pt>
              </c:strCache>
            </c:strRef>
          </c:tx>
          <c:spPr>
            <a:ln w="41275" cap="rnd">
              <a:solidFill>
                <a:srgbClr val="008F00"/>
              </a:solidFill>
              <a:round/>
            </a:ln>
            <a:effectLst/>
          </c:spPr>
          <c:marker>
            <c:symbol val="none"/>
          </c:marker>
          <c:cat>
            <c:strRef>
              <c:f>Sheet1!$A$2:$A$65</c:f>
              <c:strCache>
                <c:ptCount val="64"/>
                <c:pt idx="0">
                  <c:v>2005Q1</c:v>
                </c:pt>
                <c:pt idx="1">
                  <c:v>2005Q2</c:v>
                </c:pt>
                <c:pt idx="2">
                  <c:v>2005Q3</c:v>
                </c:pt>
                <c:pt idx="3">
                  <c:v>2005Q4</c:v>
                </c:pt>
                <c:pt idx="4">
                  <c:v>2006Q1</c:v>
                </c:pt>
                <c:pt idx="5">
                  <c:v>2006Q2</c:v>
                </c:pt>
                <c:pt idx="6">
                  <c:v>2006Q3</c:v>
                </c:pt>
                <c:pt idx="7">
                  <c:v>2006Q4</c:v>
                </c:pt>
                <c:pt idx="8">
                  <c:v>2007Q1</c:v>
                </c:pt>
                <c:pt idx="9">
                  <c:v>2007Q2</c:v>
                </c:pt>
                <c:pt idx="10">
                  <c:v>2007Q3</c:v>
                </c:pt>
                <c:pt idx="11">
                  <c:v>2007Q4</c:v>
                </c:pt>
                <c:pt idx="12">
                  <c:v>2008Q1</c:v>
                </c:pt>
                <c:pt idx="13">
                  <c:v>2008Q2</c:v>
                </c:pt>
                <c:pt idx="14">
                  <c:v>2008Q3</c:v>
                </c:pt>
                <c:pt idx="15">
                  <c:v>2008Q4</c:v>
                </c:pt>
                <c:pt idx="16">
                  <c:v>2009Q1</c:v>
                </c:pt>
                <c:pt idx="17">
                  <c:v>2009Q2</c:v>
                </c:pt>
                <c:pt idx="18">
                  <c:v>2009Q3</c:v>
                </c:pt>
                <c:pt idx="19">
                  <c:v>2009Q4</c:v>
                </c:pt>
                <c:pt idx="20">
                  <c:v>2010Q1</c:v>
                </c:pt>
                <c:pt idx="21">
                  <c:v>2010Q2</c:v>
                </c:pt>
                <c:pt idx="22">
                  <c:v>2010Q3</c:v>
                </c:pt>
                <c:pt idx="23">
                  <c:v>2010Q4</c:v>
                </c:pt>
                <c:pt idx="24">
                  <c:v>2011Q1</c:v>
                </c:pt>
                <c:pt idx="25">
                  <c:v>2011Q2</c:v>
                </c:pt>
                <c:pt idx="26">
                  <c:v>2011Q3</c:v>
                </c:pt>
                <c:pt idx="27">
                  <c:v>2011Q4</c:v>
                </c:pt>
                <c:pt idx="28">
                  <c:v>2012Q1</c:v>
                </c:pt>
                <c:pt idx="29">
                  <c:v>2012Q2</c:v>
                </c:pt>
                <c:pt idx="30">
                  <c:v>2012Q3</c:v>
                </c:pt>
                <c:pt idx="31">
                  <c:v>2012Q4</c:v>
                </c:pt>
                <c:pt idx="32">
                  <c:v>2013Q1</c:v>
                </c:pt>
                <c:pt idx="33">
                  <c:v>2013Q2</c:v>
                </c:pt>
                <c:pt idx="34">
                  <c:v>2013Q3</c:v>
                </c:pt>
                <c:pt idx="35">
                  <c:v>2013Q4</c:v>
                </c:pt>
                <c:pt idx="36">
                  <c:v>2014Q1</c:v>
                </c:pt>
                <c:pt idx="37">
                  <c:v>2014Q2</c:v>
                </c:pt>
                <c:pt idx="38">
                  <c:v>2014Q3</c:v>
                </c:pt>
                <c:pt idx="39">
                  <c:v>2014Q4</c:v>
                </c:pt>
                <c:pt idx="40">
                  <c:v>2015Q1</c:v>
                </c:pt>
                <c:pt idx="41">
                  <c:v>2015Q2</c:v>
                </c:pt>
                <c:pt idx="42">
                  <c:v>2015Q3</c:v>
                </c:pt>
                <c:pt idx="43">
                  <c:v>2015Q4</c:v>
                </c:pt>
                <c:pt idx="44">
                  <c:v>2016Q1</c:v>
                </c:pt>
                <c:pt idx="45">
                  <c:v>2016Q2</c:v>
                </c:pt>
                <c:pt idx="46">
                  <c:v>2016Q3</c:v>
                </c:pt>
                <c:pt idx="47">
                  <c:v>2016Q4</c:v>
                </c:pt>
                <c:pt idx="48">
                  <c:v>2017Q1</c:v>
                </c:pt>
                <c:pt idx="49">
                  <c:v>2017Q2</c:v>
                </c:pt>
                <c:pt idx="50">
                  <c:v>2017Q3</c:v>
                </c:pt>
                <c:pt idx="51">
                  <c:v>2017Q4</c:v>
                </c:pt>
                <c:pt idx="52">
                  <c:v>2018Q1</c:v>
                </c:pt>
                <c:pt idx="53">
                  <c:v>2018Q2</c:v>
                </c:pt>
                <c:pt idx="54">
                  <c:v>2018Q3</c:v>
                </c:pt>
                <c:pt idx="55">
                  <c:v>2018Q4</c:v>
                </c:pt>
                <c:pt idx="56">
                  <c:v>2019Q1</c:v>
                </c:pt>
                <c:pt idx="57">
                  <c:v>2019Q2</c:v>
                </c:pt>
                <c:pt idx="58">
                  <c:v>2019Q3</c:v>
                </c:pt>
                <c:pt idx="59">
                  <c:v>2019Q4</c:v>
                </c:pt>
                <c:pt idx="60">
                  <c:v>2020Q1</c:v>
                </c:pt>
                <c:pt idx="61">
                  <c:v>2020Q2</c:v>
                </c:pt>
                <c:pt idx="62">
                  <c:v>2020Q3</c:v>
                </c:pt>
                <c:pt idx="63">
                  <c:v>2020Q4</c:v>
                </c:pt>
              </c:strCache>
            </c:strRef>
          </c:cat>
          <c:val>
            <c:numRef>
              <c:f>Sheet1!$B$2:$B$65</c:f>
              <c:numCache>
                <c:formatCode>"$"#,##0.00</c:formatCode>
                <c:ptCount val="64"/>
                <c:pt idx="0">
                  <c:v>15.8544</c:v>
                </c:pt>
                <c:pt idx="1">
                  <c:v>15.642899999999999</c:v>
                </c:pt>
                <c:pt idx="2">
                  <c:v>15.7936</c:v>
                </c:pt>
                <c:pt idx="3">
                  <c:v>16.407700000000002</c:v>
                </c:pt>
                <c:pt idx="4">
                  <c:v>16.542300000000001</c:v>
                </c:pt>
                <c:pt idx="5">
                  <c:v>16.7287</c:v>
                </c:pt>
                <c:pt idx="6">
                  <c:v>17.357400000000002</c:v>
                </c:pt>
                <c:pt idx="7">
                  <c:v>17.6128</c:v>
                </c:pt>
                <c:pt idx="8">
                  <c:v>17.026299999999999</c:v>
                </c:pt>
                <c:pt idx="9">
                  <c:v>19.259900000000002</c:v>
                </c:pt>
                <c:pt idx="10">
                  <c:v>18.238700000000001</c:v>
                </c:pt>
                <c:pt idx="11">
                  <c:v>19.0563</c:v>
                </c:pt>
                <c:pt idx="12">
                  <c:v>18.614099999999997</c:v>
                </c:pt>
                <c:pt idx="13">
                  <c:v>19.351400000000002</c:v>
                </c:pt>
                <c:pt idx="14">
                  <c:v>19.350099999999998</c:v>
                </c:pt>
                <c:pt idx="15">
                  <c:v>18.914999999999999</c:v>
                </c:pt>
                <c:pt idx="16">
                  <c:v>18.272599999999997</c:v>
                </c:pt>
                <c:pt idx="17">
                  <c:v>19.043200000000002</c:v>
                </c:pt>
                <c:pt idx="18">
                  <c:v>19.818999999999999</c:v>
                </c:pt>
                <c:pt idx="19">
                  <c:v>20.781099999999999</c:v>
                </c:pt>
                <c:pt idx="20">
                  <c:v>20.918700000000001</c:v>
                </c:pt>
                <c:pt idx="21">
                  <c:v>20.122</c:v>
                </c:pt>
                <c:pt idx="22">
                  <c:v>20.4665</c:v>
                </c:pt>
                <c:pt idx="23">
                  <c:v>21.048999999999999</c:v>
                </c:pt>
                <c:pt idx="24">
                  <c:v>20.189499999999999</c:v>
                </c:pt>
                <c:pt idx="25">
                  <c:v>20.614599999999999</c:v>
                </c:pt>
                <c:pt idx="26">
                  <c:v>20.201799999999999</c:v>
                </c:pt>
                <c:pt idx="27">
                  <c:v>19.941400000000002</c:v>
                </c:pt>
                <c:pt idx="28">
                  <c:v>19.296400000000002</c:v>
                </c:pt>
                <c:pt idx="29">
                  <c:v>17.933799999999998</c:v>
                </c:pt>
                <c:pt idx="30">
                  <c:v>17.780099999999997</c:v>
                </c:pt>
                <c:pt idx="31">
                  <c:v>17.5381</c:v>
                </c:pt>
                <c:pt idx="32">
                  <c:v>19.220500000000001</c:v>
                </c:pt>
                <c:pt idx="33">
                  <c:v>18.947599999999998</c:v>
                </c:pt>
                <c:pt idx="34">
                  <c:v>19.471</c:v>
                </c:pt>
                <c:pt idx="35">
                  <c:v>19.276900000000001</c:v>
                </c:pt>
                <c:pt idx="36">
                  <c:v>18.956</c:v>
                </c:pt>
                <c:pt idx="37">
                  <c:v>19.2469</c:v>
                </c:pt>
                <c:pt idx="38">
                  <c:v>19.058499999999999</c:v>
                </c:pt>
                <c:pt idx="39">
                  <c:v>18.8338</c:v>
                </c:pt>
                <c:pt idx="40">
                  <c:v>19.061599999999999</c:v>
                </c:pt>
                <c:pt idx="41">
                  <c:v>19.017900000000001</c:v>
                </c:pt>
                <c:pt idx="42">
                  <c:v>18.825900000000001</c:v>
                </c:pt>
                <c:pt idx="43">
                  <c:v>19.206700000000001</c:v>
                </c:pt>
                <c:pt idx="44">
                  <c:v>19.811499999999999</c:v>
                </c:pt>
                <c:pt idx="45">
                  <c:v>20.224299999999999</c:v>
                </c:pt>
                <c:pt idx="46">
                  <c:v>20.636099999999999</c:v>
                </c:pt>
                <c:pt idx="47">
                  <c:v>20.685400000000001</c:v>
                </c:pt>
                <c:pt idx="48">
                  <c:v>21.1328</c:v>
                </c:pt>
                <c:pt idx="49">
                  <c:v>21.5611</c:v>
                </c:pt>
                <c:pt idx="50">
                  <c:v>21.383200000000002</c:v>
                </c:pt>
                <c:pt idx="51">
                  <c:v>22.388300000000001</c:v>
                </c:pt>
                <c:pt idx="52">
                  <c:v>22.940999999999999</c:v>
                </c:pt>
                <c:pt idx="53">
                  <c:v>22.425599999999999</c:v>
                </c:pt>
                <c:pt idx="54">
                  <c:v>22.624299999999998</c:v>
                </c:pt>
                <c:pt idx="55">
                  <c:v>23.1615</c:v>
                </c:pt>
                <c:pt idx="56">
                  <c:v>22.232599999999998</c:v>
                </c:pt>
                <c:pt idx="57">
                  <c:v>22.762700000000002</c:v>
                </c:pt>
                <c:pt idx="58">
                  <c:v>23.448900000000002</c:v>
                </c:pt>
                <c:pt idx="59">
                  <c:v>23.793099999999999</c:v>
                </c:pt>
                <c:pt idx="60">
                  <c:v>24.214500000000001</c:v>
                </c:pt>
                <c:pt idx="61">
                  <c:v>21.472799999999999</c:v>
                </c:pt>
                <c:pt idx="62">
                  <c:v>24.201799999999999</c:v>
                </c:pt>
              </c:numCache>
            </c:numRef>
          </c:val>
          <c:smooth val="0"/>
          <c:extLst>
            <c:ext xmlns:c16="http://schemas.microsoft.com/office/drawing/2014/chart" uri="{C3380CC4-5D6E-409C-BE32-E72D297353CC}">
              <c16:uniqueId val="{00000000-D5C9-504B-96B8-EF4E3D790ADB}"/>
            </c:ext>
          </c:extLst>
        </c:ser>
        <c:dLbls>
          <c:showLegendKey val="0"/>
          <c:showVal val="0"/>
          <c:showCatName val="0"/>
          <c:showSerName val="0"/>
          <c:showPercent val="0"/>
          <c:showBubbleSize val="0"/>
        </c:dLbls>
        <c:smooth val="0"/>
        <c:axId val="-2014667528"/>
        <c:axId val="-2112967768"/>
      </c:lineChart>
      <c:catAx>
        <c:axId val="-2014667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2112967768"/>
        <c:crosses val="autoZero"/>
        <c:auto val="1"/>
        <c:lblAlgn val="ctr"/>
        <c:lblOffset val="100"/>
        <c:tickLblSkip val="1"/>
        <c:noMultiLvlLbl val="0"/>
      </c:catAx>
      <c:valAx>
        <c:axId val="-2112967768"/>
        <c:scaling>
          <c:orientation val="minMax"/>
          <c:max val="25"/>
          <c:min val="15"/>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2014667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Sheet1!$B$3</c:f>
              <c:strCache>
                <c:ptCount val="1"/>
                <c:pt idx="0">
                  <c:v>Multifactor Productivity</c:v>
                </c:pt>
              </c:strCache>
            </c:strRef>
          </c:tx>
          <c:spPr>
            <a:ln w="38100" cap="rnd">
              <a:solidFill>
                <a:srgbClr val="C00000"/>
              </a:solidFill>
              <a:round/>
            </a:ln>
            <a:effectLst/>
          </c:spPr>
          <c:marker>
            <c:symbol val="none"/>
          </c:marker>
          <c:cat>
            <c:numRef>
              <c:f>Sheet1!$A$4:$A$35</c:f>
              <c:numCache>
                <c:formatCode>General</c:formatCode>
                <c:ptCount val="32"/>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numCache>
            </c:numRef>
          </c:cat>
          <c:val>
            <c:numRef>
              <c:f>Sheet1!$B$4:$B$35</c:f>
              <c:numCache>
                <c:formatCode>0.0%</c:formatCode>
                <c:ptCount val="32"/>
                <c:pt idx="0">
                  <c:v>2.3E-2</c:v>
                </c:pt>
                <c:pt idx="1">
                  <c:v>-1.2E-2</c:v>
                </c:pt>
                <c:pt idx="2">
                  <c:v>0</c:v>
                </c:pt>
                <c:pt idx="3">
                  <c:v>-2E-3</c:v>
                </c:pt>
                <c:pt idx="4">
                  <c:v>1.8000000000000002E-2</c:v>
                </c:pt>
                <c:pt idx="5">
                  <c:v>0.01</c:v>
                </c:pt>
                <c:pt idx="6">
                  <c:v>1.3000000000000001E-2</c:v>
                </c:pt>
                <c:pt idx="7">
                  <c:v>1.4999999999999999E-2</c:v>
                </c:pt>
                <c:pt idx="8">
                  <c:v>9.0000000000000011E-3</c:v>
                </c:pt>
                <c:pt idx="9">
                  <c:v>1.8000000000000002E-2</c:v>
                </c:pt>
                <c:pt idx="10">
                  <c:v>9.0000000000000011E-3</c:v>
                </c:pt>
                <c:pt idx="11">
                  <c:v>2.2000000000000002E-2</c:v>
                </c:pt>
                <c:pt idx="12">
                  <c:v>3.3000000000000002E-2</c:v>
                </c:pt>
                <c:pt idx="13">
                  <c:v>-1.6E-2</c:v>
                </c:pt>
                <c:pt idx="14">
                  <c:v>2.5000000000000001E-2</c:v>
                </c:pt>
                <c:pt idx="15">
                  <c:v>4.9000000000000002E-2</c:v>
                </c:pt>
                <c:pt idx="16">
                  <c:v>2.7000000000000003E-2</c:v>
                </c:pt>
                <c:pt idx="17">
                  <c:v>8.0000000000000002E-3</c:v>
                </c:pt>
                <c:pt idx="18">
                  <c:v>2.4E-2</c:v>
                </c:pt>
                <c:pt idx="19">
                  <c:v>6.0000000000000001E-3</c:v>
                </c:pt>
                <c:pt idx="20">
                  <c:v>1E-3</c:v>
                </c:pt>
                <c:pt idx="21">
                  <c:v>-3.7000000000000005E-2</c:v>
                </c:pt>
                <c:pt idx="22">
                  <c:v>4.0999999999999995E-2</c:v>
                </c:pt>
                <c:pt idx="23">
                  <c:v>-5.0000000000000001E-3</c:v>
                </c:pt>
                <c:pt idx="24">
                  <c:v>-1.6E-2</c:v>
                </c:pt>
                <c:pt idx="25">
                  <c:v>-1E-3</c:v>
                </c:pt>
                <c:pt idx="26">
                  <c:v>1.1000000000000001E-2</c:v>
                </c:pt>
                <c:pt idx="27">
                  <c:v>-8.0000000000000002E-3</c:v>
                </c:pt>
                <c:pt idx="28">
                  <c:v>-2.3E-2</c:v>
                </c:pt>
                <c:pt idx="29">
                  <c:v>8.0000000000000002E-3</c:v>
                </c:pt>
                <c:pt idx="30">
                  <c:v>6.9999999999999993E-3</c:v>
                </c:pt>
                <c:pt idx="31">
                  <c:v>-1.6E-2</c:v>
                </c:pt>
              </c:numCache>
            </c:numRef>
          </c:val>
          <c:smooth val="0"/>
          <c:extLst>
            <c:ext xmlns:c16="http://schemas.microsoft.com/office/drawing/2014/chart" uri="{C3380CC4-5D6E-409C-BE32-E72D297353CC}">
              <c16:uniqueId val="{00000000-5CD7-6D42-8E5F-F7F243DBC08B}"/>
            </c:ext>
          </c:extLst>
        </c:ser>
        <c:ser>
          <c:idx val="1"/>
          <c:order val="1"/>
          <c:tx>
            <c:strRef>
              <c:f>Sheet1!$C$3</c:f>
              <c:strCache>
                <c:ptCount val="1"/>
                <c:pt idx="0">
                  <c:v>Labor Productivity</c:v>
                </c:pt>
              </c:strCache>
            </c:strRef>
          </c:tx>
          <c:spPr>
            <a:ln w="38100" cap="rnd">
              <a:solidFill>
                <a:srgbClr val="011893"/>
              </a:solidFill>
              <a:round/>
            </a:ln>
            <a:effectLst/>
          </c:spPr>
          <c:marker>
            <c:symbol val="none"/>
          </c:marker>
          <c:cat>
            <c:numRef>
              <c:f>Sheet1!$A$4:$A$35</c:f>
              <c:numCache>
                <c:formatCode>General</c:formatCode>
                <c:ptCount val="32"/>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numCache>
            </c:numRef>
          </c:cat>
          <c:val>
            <c:numRef>
              <c:f>Sheet1!$C$4:$C$35</c:f>
              <c:numCache>
                <c:formatCode>0.0%</c:formatCode>
                <c:ptCount val="32"/>
                <c:pt idx="0">
                  <c:v>0.02</c:v>
                </c:pt>
                <c:pt idx="1">
                  <c:v>0</c:v>
                </c:pt>
                <c:pt idx="2">
                  <c:v>3.5000000000000003E-2</c:v>
                </c:pt>
                <c:pt idx="3">
                  <c:v>1.8000000000000002E-2</c:v>
                </c:pt>
                <c:pt idx="4">
                  <c:v>5.2000000000000005E-2</c:v>
                </c:pt>
                <c:pt idx="5">
                  <c:v>2.5000000000000001E-2</c:v>
                </c:pt>
                <c:pt idx="6">
                  <c:v>0.03</c:v>
                </c:pt>
                <c:pt idx="7">
                  <c:v>3.7000000000000005E-2</c:v>
                </c:pt>
                <c:pt idx="8">
                  <c:v>3.9E-2</c:v>
                </c:pt>
                <c:pt idx="9">
                  <c:v>4.9000000000000002E-2</c:v>
                </c:pt>
                <c:pt idx="10">
                  <c:v>4.4999999999999998E-2</c:v>
                </c:pt>
                <c:pt idx="11">
                  <c:v>5.5999999999999994E-2</c:v>
                </c:pt>
                <c:pt idx="12">
                  <c:v>3.7000000000000005E-2</c:v>
                </c:pt>
                <c:pt idx="13">
                  <c:v>2.3E-2</c:v>
                </c:pt>
                <c:pt idx="14">
                  <c:v>8.4000000000000005E-2</c:v>
                </c:pt>
                <c:pt idx="15">
                  <c:v>6.5000000000000002E-2</c:v>
                </c:pt>
                <c:pt idx="16">
                  <c:v>2.7999999999999997E-2</c:v>
                </c:pt>
                <c:pt idx="17">
                  <c:v>5.0999999999999997E-2</c:v>
                </c:pt>
                <c:pt idx="18">
                  <c:v>0.01</c:v>
                </c:pt>
                <c:pt idx="19">
                  <c:v>4.5999999999999999E-2</c:v>
                </c:pt>
                <c:pt idx="20">
                  <c:v>-4.0000000000000001E-3</c:v>
                </c:pt>
                <c:pt idx="21">
                  <c:v>1.2E-2</c:v>
                </c:pt>
                <c:pt idx="22">
                  <c:v>6.3E-2</c:v>
                </c:pt>
                <c:pt idx="23">
                  <c:v>9.0000000000000011E-3</c:v>
                </c:pt>
                <c:pt idx="24">
                  <c:v>-9.0000000000000011E-3</c:v>
                </c:pt>
                <c:pt idx="25">
                  <c:v>1.1000000000000001E-2</c:v>
                </c:pt>
                <c:pt idx="26">
                  <c:v>-4.0000000000000001E-3</c:v>
                </c:pt>
                <c:pt idx="27">
                  <c:v>-1.8000000000000002E-2</c:v>
                </c:pt>
                <c:pt idx="28">
                  <c:v>-4.0000000000000001E-3</c:v>
                </c:pt>
                <c:pt idx="29">
                  <c:v>-1E-3</c:v>
                </c:pt>
                <c:pt idx="30">
                  <c:v>3.0000000000000001E-3</c:v>
                </c:pt>
                <c:pt idx="31">
                  <c:v>-9.0000000000000011E-3</c:v>
                </c:pt>
              </c:numCache>
            </c:numRef>
          </c:val>
          <c:smooth val="0"/>
          <c:extLst>
            <c:ext xmlns:c16="http://schemas.microsoft.com/office/drawing/2014/chart" uri="{C3380CC4-5D6E-409C-BE32-E72D297353CC}">
              <c16:uniqueId val="{00000001-A44B-EC49-981C-569A66DFF330}"/>
            </c:ext>
          </c:extLst>
        </c:ser>
        <c:ser>
          <c:idx val="2"/>
          <c:order val="2"/>
          <c:tx>
            <c:strRef>
              <c:f>Sheet1!$D$3</c:f>
              <c:strCache>
                <c:ptCount val="1"/>
                <c:pt idx="0">
                  <c:v>Output per unit of Capital Services</c:v>
                </c:pt>
              </c:strCache>
            </c:strRef>
          </c:tx>
          <c:spPr>
            <a:ln w="38100" cap="rnd">
              <a:solidFill>
                <a:srgbClr val="00B050"/>
              </a:solidFill>
              <a:round/>
            </a:ln>
            <a:effectLst/>
          </c:spPr>
          <c:marker>
            <c:symbol val="none"/>
          </c:marker>
          <c:cat>
            <c:numRef>
              <c:f>Sheet1!$A$4:$A$35</c:f>
              <c:numCache>
                <c:formatCode>General</c:formatCode>
                <c:ptCount val="32"/>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numCache>
            </c:numRef>
          </c:cat>
          <c:val>
            <c:numRef>
              <c:f>Sheet1!$D$4:$D$35</c:f>
              <c:numCache>
                <c:formatCode>0.0%</c:formatCode>
                <c:ptCount val="32"/>
                <c:pt idx="0">
                  <c:v>1.8000000000000002E-2</c:v>
                </c:pt>
                <c:pt idx="1">
                  <c:v>-1.3999999999999999E-2</c:v>
                </c:pt>
                <c:pt idx="2">
                  <c:v>-2.7999999999999997E-2</c:v>
                </c:pt>
                <c:pt idx="3">
                  <c:v>-4.2000000000000003E-2</c:v>
                </c:pt>
                <c:pt idx="4">
                  <c:v>1.6E-2</c:v>
                </c:pt>
                <c:pt idx="5">
                  <c:v>1.3000000000000001E-2</c:v>
                </c:pt>
                <c:pt idx="6">
                  <c:v>2.7000000000000003E-2</c:v>
                </c:pt>
                <c:pt idx="7">
                  <c:v>6.0000000000000001E-3</c:v>
                </c:pt>
                <c:pt idx="8">
                  <c:v>-4.0000000000000001E-3</c:v>
                </c:pt>
                <c:pt idx="9">
                  <c:v>0.02</c:v>
                </c:pt>
                <c:pt idx="10">
                  <c:v>-2E-3</c:v>
                </c:pt>
                <c:pt idx="11">
                  <c:v>1E-3</c:v>
                </c:pt>
                <c:pt idx="12">
                  <c:v>-9.0000000000000011E-3</c:v>
                </c:pt>
                <c:pt idx="13">
                  <c:v>-6.7000000000000004E-2</c:v>
                </c:pt>
                <c:pt idx="14">
                  <c:v>-6.9999999999999993E-3</c:v>
                </c:pt>
                <c:pt idx="15">
                  <c:v>4.0000000000000001E-3</c:v>
                </c:pt>
                <c:pt idx="16">
                  <c:v>1.7000000000000001E-2</c:v>
                </c:pt>
                <c:pt idx="17">
                  <c:v>2.7999999999999997E-2</c:v>
                </c:pt>
                <c:pt idx="18">
                  <c:v>1E-3</c:v>
                </c:pt>
                <c:pt idx="19">
                  <c:v>6.9999999999999993E-3</c:v>
                </c:pt>
                <c:pt idx="20">
                  <c:v>-7.4999999999999997E-2</c:v>
                </c:pt>
                <c:pt idx="21">
                  <c:v>-0.13200000000000001</c:v>
                </c:pt>
                <c:pt idx="22">
                  <c:v>5.5E-2</c:v>
                </c:pt>
                <c:pt idx="23">
                  <c:v>1.4999999999999999E-2</c:v>
                </c:pt>
                <c:pt idx="24">
                  <c:v>-2E-3</c:v>
                </c:pt>
                <c:pt idx="25">
                  <c:v>-1E-3</c:v>
                </c:pt>
                <c:pt idx="26">
                  <c:v>-1.1000000000000001E-2</c:v>
                </c:pt>
                <c:pt idx="27">
                  <c:v>-2.8999999999999998E-2</c:v>
                </c:pt>
                <c:pt idx="28">
                  <c:v>-2.1000000000000001E-2</c:v>
                </c:pt>
                <c:pt idx="29">
                  <c:v>-9.0000000000000011E-3</c:v>
                </c:pt>
                <c:pt idx="30">
                  <c:v>6.9999999999999993E-3</c:v>
                </c:pt>
                <c:pt idx="31">
                  <c:v>-2.7999999999999997E-2</c:v>
                </c:pt>
              </c:numCache>
            </c:numRef>
          </c:val>
          <c:smooth val="0"/>
          <c:extLst>
            <c:ext xmlns:c16="http://schemas.microsoft.com/office/drawing/2014/chart" uri="{C3380CC4-5D6E-409C-BE32-E72D297353CC}">
              <c16:uniqueId val="{00000002-A44B-EC49-981C-569A66DFF330}"/>
            </c:ext>
          </c:extLst>
        </c:ser>
        <c:ser>
          <c:idx val="3"/>
          <c:order val="3"/>
          <c:tx>
            <c:strRef>
              <c:f>Sheet1!$E$3</c:f>
              <c:strCache>
                <c:ptCount val="1"/>
                <c:pt idx="0">
                  <c:v>Zero</c:v>
                </c:pt>
              </c:strCache>
            </c:strRef>
          </c:tx>
          <c:spPr>
            <a:ln w="28575" cap="rnd">
              <a:solidFill>
                <a:schemeClr val="tx1"/>
              </a:solidFill>
              <a:round/>
            </a:ln>
            <a:effectLst/>
          </c:spPr>
          <c:marker>
            <c:symbol val="none"/>
          </c:marker>
          <c:cat>
            <c:numRef>
              <c:f>Sheet1!$A$4:$A$35</c:f>
              <c:numCache>
                <c:formatCode>General</c:formatCode>
                <c:ptCount val="32"/>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numCache>
            </c:numRef>
          </c:cat>
          <c:val>
            <c:numRef>
              <c:f>Sheet1!$E$4:$E$35</c:f>
              <c:numCache>
                <c:formatCode>0%</c:formatCode>
                <c:ptCount val="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numCache>
            </c:numRef>
          </c:val>
          <c:smooth val="0"/>
          <c:extLst>
            <c:ext xmlns:c16="http://schemas.microsoft.com/office/drawing/2014/chart" uri="{C3380CC4-5D6E-409C-BE32-E72D297353CC}">
              <c16:uniqueId val="{00000003-A44B-EC49-981C-569A66DFF330}"/>
            </c:ext>
          </c:extLst>
        </c:ser>
        <c:dLbls>
          <c:showLegendKey val="0"/>
          <c:showVal val="0"/>
          <c:showCatName val="0"/>
          <c:showSerName val="0"/>
          <c:showPercent val="0"/>
          <c:showBubbleSize val="0"/>
        </c:dLbls>
        <c:smooth val="0"/>
        <c:axId val="1472893744"/>
        <c:axId val="1390626768"/>
      </c:lineChart>
      <c:catAx>
        <c:axId val="147289374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1390626768"/>
        <c:crosses val="autoZero"/>
        <c:auto val="1"/>
        <c:lblAlgn val="ctr"/>
        <c:lblOffset val="100"/>
        <c:noMultiLvlLbl val="0"/>
      </c:catAx>
      <c:valAx>
        <c:axId val="13906267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1472893744"/>
        <c:crosses val="autoZero"/>
        <c:crossBetween val="between"/>
      </c:valAx>
      <c:spPr>
        <a:noFill/>
        <a:ln>
          <a:noFill/>
        </a:ln>
        <a:effectLst/>
      </c:spPr>
    </c:plotArea>
    <c:legend>
      <c:legendPos val="t"/>
      <c:legendEntry>
        <c:idx val="3"/>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 Manufacturing Import Ratio (MIR)</c:v>
                </c:pt>
              </c:strCache>
            </c:strRef>
          </c:tx>
          <c:spPr>
            <a:solidFill>
              <a:srgbClr val="011893"/>
            </a:solidFill>
            <a:ln>
              <a:noFill/>
            </a:ln>
            <a:effectLst/>
          </c:spPr>
          <c:invertIfNegative val="0"/>
          <c:dPt>
            <c:idx val="11"/>
            <c:invertIfNegative val="0"/>
            <c:bubble3D val="0"/>
            <c:spPr>
              <a:solidFill>
                <a:srgbClr val="0070C0"/>
              </a:solidFill>
              <a:ln>
                <a:noFill/>
              </a:ln>
              <a:effectLst/>
            </c:spPr>
            <c:extLst>
              <c:ext xmlns:c16="http://schemas.microsoft.com/office/drawing/2014/chart" uri="{C3380CC4-5D6E-409C-BE32-E72D297353CC}">
                <c16:uniqueId val="{00000003-070A-0844-BA0D-723E2D291BAB}"/>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Constantia" panose="020306020503060303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Sheet1!$B$2:$B$14</c:f>
              <c:numCache>
                <c:formatCode>0.0%</c:formatCode>
                <c:ptCount val="13"/>
                <c:pt idx="0">
                  <c:v>9.1999999999999998E-2</c:v>
                </c:pt>
                <c:pt idx="1">
                  <c:v>9.5000000000000001E-2</c:v>
                </c:pt>
                <c:pt idx="2">
                  <c:v>0.105</c:v>
                </c:pt>
                <c:pt idx="3">
                  <c:v>0.10299999999999999</c:v>
                </c:pt>
                <c:pt idx="4">
                  <c:v>0.106</c:v>
                </c:pt>
                <c:pt idx="5">
                  <c:v>0.106</c:v>
                </c:pt>
                <c:pt idx="6">
                  <c:v>0.112</c:v>
                </c:pt>
                <c:pt idx="7">
                  <c:v>0.123</c:v>
                </c:pt>
                <c:pt idx="8">
                  <c:v>0.125</c:v>
                </c:pt>
                <c:pt idx="9">
                  <c:v>0.127</c:v>
                </c:pt>
                <c:pt idx="10">
                  <c:v>0.13100000000000001</c:v>
                </c:pt>
                <c:pt idx="11">
                  <c:v>0.121</c:v>
                </c:pt>
                <c:pt idx="12">
                  <c:v>0.13</c:v>
                </c:pt>
              </c:numCache>
            </c:numRef>
          </c:val>
          <c:extLst>
            <c:ext xmlns:c16="http://schemas.microsoft.com/office/drawing/2014/chart" uri="{C3380CC4-5D6E-409C-BE32-E72D297353CC}">
              <c16:uniqueId val="{00000000-070A-0844-BA0D-723E2D291BAB}"/>
            </c:ext>
          </c:extLst>
        </c:ser>
        <c:dLbls>
          <c:showLegendKey val="0"/>
          <c:showVal val="0"/>
          <c:showCatName val="0"/>
          <c:showSerName val="0"/>
          <c:showPercent val="0"/>
          <c:showBubbleSize val="0"/>
        </c:dLbls>
        <c:gapWidth val="150"/>
        <c:overlap val="-27"/>
        <c:axId val="1421956624"/>
        <c:axId val="1421958256"/>
      </c:barChart>
      <c:catAx>
        <c:axId val="1421956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1421958256"/>
        <c:crosses val="autoZero"/>
        <c:auto val="1"/>
        <c:lblAlgn val="ctr"/>
        <c:lblOffset val="100"/>
        <c:noMultiLvlLbl val="0"/>
      </c:catAx>
      <c:valAx>
        <c:axId val="1421958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1421956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0.66022</cdr:x>
      <cdr:y>0.6809</cdr:y>
    </cdr:from>
    <cdr:to>
      <cdr:x>0.94727</cdr:x>
      <cdr:y>0.76357</cdr:y>
    </cdr:to>
    <cdr:sp macro="" textlink="">
      <cdr:nvSpPr>
        <cdr:cNvPr id="2" name="Text Box 6"/>
        <cdr:cNvSpPr txBox="1">
          <a:spLocks xmlns:a="http://schemas.openxmlformats.org/drawingml/2006/main" noChangeArrowheads="1"/>
        </cdr:cNvSpPr>
      </cdr:nvSpPr>
      <cdr:spPr bwMode="auto">
        <a:xfrm xmlns:a="http://schemas.openxmlformats.org/drawingml/2006/main">
          <a:off x="7968906" y="3548898"/>
          <a:ext cx="3464716" cy="43088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sz="2400" i="1"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i="1"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i="1"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i="1"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i="1" kern="1200">
              <a:solidFill>
                <a:schemeClr val="tx1"/>
              </a:solidFill>
              <a:latin typeface="Times New Roman" pitchFamily="18" charset="0"/>
              <a:ea typeface="+mn-ea"/>
              <a:cs typeface="Arial" pitchFamily="34" charset="0"/>
            </a:defRPr>
          </a:lvl5pPr>
          <a:lvl6pPr marL="2286000" algn="l" defTabSz="914400" rtl="0" eaLnBrk="1" latinLnBrk="0" hangingPunct="1">
            <a:defRPr sz="2400" i="1" kern="1200">
              <a:solidFill>
                <a:schemeClr val="tx1"/>
              </a:solidFill>
              <a:latin typeface="Times New Roman" pitchFamily="18" charset="0"/>
              <a:ea typeface="+mn-ea"/>
              <a:cs typeface="Arial" pitchFamily="34" charset="0"/>
            </a:defRPr>
          </a:lvl6pPr>
          <a:lvl7pPr marL="2743200" algn="l" defTabSz="914400" rtl="0" eaLnBrk="1" latinLnBrk="0" hangingPunct="1">
            <a:defRPr sz="2400" i="1" kern="1200">
              <a:solidFill>
                <a:schemeClr val="tx1"/>
              </a:solidFill>
              <a:latin typeface="Times New Roman" pitchFamily="18" charset="0"/>
              <a:ea typeface="+mn-ea"/>
              <a:cs typeface="Arial" pitchFamily="34" charset="0"/>
            </a:defRPr>
          </a:lvl7pPr>
          <a:lvl8pPr marL="3200400" algn="l" defTabSz="914400" rtl="0" eaLnBrk="1" latinLnBrk="0" hangingPunct="1">
            <a:defRPr sz="2400" i="1" kern="1200">
              <a:solidFill>
                <a:schemeClr val="tx1"/>
              </a:solidFill>
              <a:latin typeface="Times New Roman" pitchFamily="18" charset="0"/>
              <a:ea typeface="+mn-ea"/>
              <a:cs typeface="Arial" pitchFamily="34" charset="0"/>
            </a:defRPr>
          </a:lvl8pPr>
          <a:lvl9pPr marL="3657600" algn="l" defTabSz="914400" rtl="0" eaLnBrk="1" latinLnBrk="0" hangingPunct="1">
            <a:defRPr sz="2400" i="1" kern="1200">
              <a:solidFill>
                <a:schemeClr val="tx1"/>
              </a:solidFill>
              <a:latin typeface="Times New Roman" pitchFamily="18" charset="0"/>
              <a:ea typeface="+mn-ea"/>
              <a:cs typeface="Arial" pitchFamily="34" charset="0"/>
            </a:defRPr>
          </a:lvl9pPr>
        </a:lstStyle>
        <a:p xmlns:a="http://schemas.openxmlformats.org/drawingml/2006/main">
          <a:pPr algn="ctr" eaLnBrk="0" hangingPunct="0"/>
          <a:r>
            <a:rPr lang="en-US" sz="2200" b="1" i="0" dirty="0">
              <a:solidFill>
                <a:schemeClr val="tx1"/>
              </a:solidFill>
              <a:latin typeface="Arial" pitchFamily="34" charset="0"/>
            </a:rPr>
            <a:t> 2021Q1: </a:t>
          </a:r>
          <a:r>
            <a:rPr lang="en-US" sz="2200" b="1" i="0" dirty="0">
              <a:latin typeface="Arial" pitchFamily="34" charset="0"/>
            </a:rPr>
            <a:t>+6.4</a:t>
          </a:r>
          <a:r>
            <a:rPr lang="en-US" sz="2200" b="1" i="0" dirty="0">
              <a:solidFill>
                <a:schemeClr val="tx1"/>
              </a:solidFill>
              <a:latin typeface="Arial" pitchFamily="34" charset="0"/>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0.65018</cdr:x>
      <cdr:y>0.64563</cdr:y>
    </cdr:from>
    <cdr:to>
      <cdr:x>0.86138</cdr:x>
      <cdr:y>0.85031</cdr:y>
    </cdr:to>
    <cdr:sp macro="" textlink="">
      <cdr:nvSpPr>
        <cdr:cNvPr id="2" name="TextBox 1">
          <a:extLst xmlns:a="http://schemas.openxmlformats.org/drawingml/2006/main">
            <a:ext uri="{FF2B5EF4-FFF2-40B4-BE49-F238E27FC236}">
              <a16:creationId xmlns:a16="http://schemas.microsoft.com/office/drawing/2014/main" id="{901DAAC9-D45E-BD43-8F0A-921168E9618F}"/>
            </a:ext>
          </a:extLst>
        </cdr:cNvPr>
        <cdr:cNvSpPr txBox="1"/>
      </cdr:nvSpPr>
      <cdr:spPr>
        <a:xfrm xmlns:a="http://schemas.openxmlformats.org/drawingml/2006/main">
          <a:off x="7847698" y="3365082"/>
          <a:ext cx="2549201" cy="10668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solidFill>
                <a:schemeClr val="tx1"/>
              </a:solidFill>
              <a:latin typeface="Constantia" panose="02030602050306030303" pitchFamily="18" charset="0"/>
            </a:rPr>
            <a:t>April 2021:</a:t>
          </a:r>
        </a:p>
        <a:p xmlns:a="http://schemas.openxmlformats.org/drawingml/2006/main">
          <a:pPr algn="ctr"/>
          <a:r>
            <a:rPr lang="en-US" sz="2000" b="1" dirty="0">
              <a:solidFill>
                <a:schemeClr val="tx1"/>
              </a:solidFill>
              <a:latin typeface="Constantia" panose="02030602050306030303" pitchFamily="18" charset="0"/>
            </a:rPr>
            <a:t>+266,000</a:t>
          </a:r>
        </a:p>
      </cdr:txBody>
    </cdr:sp>
  </cdr:relSizeAnchor>
</c:userShapes>
</file>

<file path=ppt/drawings/drawing3.xml><?xml version="1.0" encoding="utf-8"?>
<c:userShapes xmlns:c="http://schemas.openxmlformats.org/drawingml/2006/chart">
  <cdr:relSizeAnchor xmlns:cdr="http://schemas.openxmlformats.org/drawingml/2006/chartDrawing">
    <cdr:from>
      <cdr:x>0.8363</cdr:x>
      <cdr:y>0.80036</cdr:y>
    </cdr:from>
    <cdr:to>
      <cdr:x>0.98782</cdr:x>
      <cdr:y>0.86933</cdr:y>
    </cdr:to>
    <cdr:sp macro="" textlink="">
      <cdr:nvSpPr>
        <cdr:cNvPr id="2" name="TextBox 1">
          <a:extLst xmlns:a="http://schemas.openxmlformats.org/drawingml/2006/main">
            <a:ext uri="{FF2B5EF4-FFF2-40B4-BE49-F238E27FC236}">
              <a16:creationId xmlns:a16="http://schemas.microsoft.com/office/drawing/2014/main" id="{ADC21B69-BB1D-B048-B4C0-A777354F37E8}"/>
            </a:ext>
          </a:extLst>
        </cdr:cNvPr>
        <cdr:cNvSpPr txBox="1"/>
      </cdr:nvSpPr>
      <cdr:spPr>
        <a:xfrm xmlns:a="http://schemas.openxmlformats.org/drawingml/2006/main">
          <a:off x="10094265" y="4244738"/>
          <a:ext cx="1828858" cy="3657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dirty="0">
              <a:latin typeface="Constantia" panose="02030602050306030303" pitchFamily="18" charset="0"/>
            </a:rPr>
            <a:t>Jan 2000=100</a:t>
          </a:r>
        </a:p>
      </cdr:txBody>
    </cdr:sp>
  </cdr:relSizeAnchor>
</c:userShapes>
</file>

<file path=ppt/drawings/drawing4.xml><?xml version="1.0" encoding="utf-8"?>
<c:userShapes xmlns:c="http://schemas.openxmlformats.org/drawingml/2006/chart">
  <cdr:relSizeAnchor xmlns:cdr="http://schemas.openxmlformats.org/drawingml/2006/chartDrawing">
    <cdr:from>
      <cdr:x>0.67444</cdr:x>
      <cdr:y>0.68348</cdr:y>
    </cdr:from>
    <cdr:to>
      <cdr:x>0.9502</cdr:x>
      <cdr:y>0.78221</cdr:y>
    </cdr:to>
    <cdr:sp macro="" textlink="">
      <cdr:nvSpPr>
        <cdr:cNvPr id="2" name="TextBox 1"/>
        <cdr:cNvSpPr txBox="1"/>
      </cdr:nvSpPr>
      <cdr:spPr>
        <a:xfrm xmlns:a="http://schemas.openxmlformats.org/drawingml/2006/main">
          <a:off x="8140525" y="3562332"/>
          <a:ext cx="3328445" cy="5145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200" b="1" i="1" dirty="0">
              <a:solidFill>
                <a:schemeClr val="tx1"/>
              </a:solidFill>
            </a:rPr>
            <a:t>April 2021: 57.9</a:t>
          </a:r>
        </a:p>
      </cdr:txBody>
    </cdr:sp>
  </cdr:relSizeAnchor>
</c:userShapes>
</file>

<file path=ppt/drawings/drawing5.xml><?xml version="1.0" encoding="utf-8"?>
<c:userShapes xmlns:c="http://schemas.openxmlformats.org/drawingml/2006/chart">
  <cdr:relSizeAnchor xmlns:cdr="http://schemas.openxmlformats.org/drawingml/2006/chartDrawing">
    <cdr:from>
      <cdr:x>0.70892</cdr:x>
      <cdr:y>0.66098</cdr:y>
    </cdr:from>
    <cdr:to>
      <cdr:x>0.9525</cdr:x>
      <cdr:y>0.83633</cdr:y>
    </cdr:to>
    <cdr:sp macro="" textlink="">
      <cdr:nvSpPr>
        <cdr:cNvPr id="2" name="TextBox 1"/>
        <cdr:cNvSpPr txBox="1"/>
      </cdr:nvSpPr>
      <cdr:spPr>
        <a:xfrm xmlns:a="http://schemas.openxmlformats.org/drawingml/2006/main">
          <a:off x="8556762" y="3568526"/>
          <a:ext cx="2940030" cy="9466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lvl="0" algn="ctr" rtl="0" fontAlgn="base">
            <a:spcBef>
              <a:spcPct val="0"/>
            </a:spcBef>
            <a:spcAft>
              <a:spcPct val="0"/>
            </a:spcAft>
          </a:pPr>
          <a:r>
            <a:rPr lang="en-US" sz="1800" b="1" kern="1200" dirty="0">
              <a:solidFill>
                <a:schemeClr val="tx1"/>
              </a:solidFill>
              <a:latin typeface="Constantia" panose="02030602050306030303" pitchFamily="18" charset="0"/>
              <a:cs typeface="Constantia"/>
            </a:rPr>
            <a:t>Total Nonresidential Construction: </a:t>
          </a:r>
        </a:p>
        <a:p xmlns:a="http://schemas.openxmlformats.org/drawingml/2006/main">
          <a:pPr lvl="0" algn="ctr" rtl="0" fontAlgn="base">
            <a:spcBef>
              <a:spcPct val="0"/>
            </a:spcBef>
            <a:spcAft>
              <a:spcPct val="0"/>
            </a:spcAft>
          </a:pPr>
          <a:r>
            <a:rPr lang="en-US" sz="1800" b="1" kern="1200" dirty="0">
              <a:solidFill>
                <a:schemeClr val="tx1"/>
              </a:solidFill>
              <a:latin typeface="Constantia" panose="02030602050306030303" pitchFamily="18" charset="0"/>
              <a:cs typeface="Constantia"/>
            </a:rPr>
            <a:t>+26.6%</a:t>
          </a:r>
        </a:p>
      </cdr:txBody>
    </cdr:sp>
  </cdr:relSizeAnchor>
</c:userShapes>
</file>

<file path=ppt/drawings/drawing6.xml><?xml version="1.0" encoding="utf-8"?>
<c:userShapes xmlns:c="http://schemas.openxmlformats.org/drawingml/2006/chart">
  <cdr:relSizeAnchor xmlns:cdr="http://schemas.openxmlformats.org/drawingml/2006/chartDrawing">
    <cdr:from>
      <cdr:x>0.89706</cdr:x>
      <cdr:y>0.04504</cdr:y>
    </cdr:from>
    <cdr:to>
      <cdr:x>0.99786</cdr:x>
      <cdr:y>0.27893</cdr:y>
    </cdr:to>
    <cdr:sp macro="" textlink="">
      <cdr:nvSpPr>
        <cdr:cNvPr id="2" name="TextBox 1"/>
        <cdr:cNvSpPr txBox="1"/>
      </cdr:nvSpPr>
      <cdr:spPr>
        <a:xfrm xmlns:a="http://schemas.openxmlformats.org/drawingml/2006/main">
          <a:off x="10827574" y="238857"/>
          <a:ext cx="1216664" cy="1240441"/>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2000" b="1" dirty="0">
              <a:latin typeface="Constantia" panose="02030602050306030303" pitchFamily="18" charset="0"/>
            </a:rPr>
            <a:t> Mar. </a:t>
          </a:r>
        </a:p>
        <a:p xmlns:a="http://schemas.openxmlformats.org/drawingml/2006/main">
          <a:pPr algn="ctr"/>
          <a:r>
            <a:rPr lang="en-US" sz="2000" b="1" dirty="0">
              <a:latin typeface="Constantia" panose="02030602050306030303" pitchFamily="18" charset="0"/>
            </a:rPr>
            <a:t>2021:</a:t>
          </a:r>
        </a:p>
        <a:p xmlns:a="http://schemas.openxmlformats.org/drawingml/2006/main">
          <a:pPr algn="ctr"/>
          <a:r>
            <a:rPr lang="en-US" sz="2000" b="1" dirty="0">
              <a:latin typeface="Constantia" panose="02030602050306030303" pitchFamily="18" charset="0"/>
            </a:rPr>
            <a:t>27.6%</a:t>
          </a:r>
        </a:p>
      </cdr:txBody>
    </cdr:sp>
  </cdr:relSizeAnchor>
</c:userShapes>
</file>

<file path=ppt/drawings/drawing7.xml><?xml version="1.0" encoding="utf-8"?>
<c:userShapes xmlns:c="http://schemas.openxmlformats.org/drawingml/2006/chart">
  <cdr:relSizeAnchor xmlns:cdr="http://schemas.openxmlformats.org/drawingml/2006/chartDrawing">
    <cdr:from>
      <cdr:x>0.91125</cdr:x>
      <cdr:y>0.59664</cdr:y>
    </cdr:from>
    <cdr:to>
      <cdr:x>1</cdr:x>
      <cdr:y>0.81651</cdr:y>
    </cdr:to>
    <cdr:sp macro="" textlink="">
      <cdr:nvSpPr>
        <cdr:cNvPr id="3" name="TextBox 2"/>
        <cdr:cNvSpPr txBox="1"/>
      </cdr:nvSpPr>
      <cdr:spPr>
        <a:xfrm xmlns:a="http://schemas.openxmlformats.org/drawingml/2006/main">
          <a:off x="10998920" y="3164317"/>
          <a:ext cx="1071160" cy="116604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solidFill>
                <a:srgbClr val="C00000"/>
              </a:solidFill>
              <a:latin typeface="Constantia" panose="02030602050306030303" pitchFamily="18" charset="0"/>
            </a:rPr>
            <a:t>Apr. 2021:</a:t>
          </a:r>
        </a:p>
        <a:p xmlns:a="http://schemas.openxmlformats.org/drawingml/2006/main">
          <a:pPr algn="ctr"/>
          <a:r>
            <a:rPr lang="en-US" sz="2000" b="1" dirty="0">
              <a:solidFill>
                <a:srgbClr val="C00000"/>
              </a:solidFill>
              <a:latin typeface="Constantia" panose="02030602050306030303" pitchFamily="18" charset="0"/>
            </a:rPr>
            <a:t>14%</a:t>
          </a:r>
        </a:p>
      </cdr:txBody>
    </cdr:sp>
  </cdr:relSizeAnchor>
  <cdr:relSizeAnchor xmlns:cdr="http://schemas.openxmlformats.org/drawingml/2006/chartDrawing">
    <cdr:from>
      <cdr:x>0.11422</cdr:x>
      <cdr:y>0.17549</cdr:y>
    </cdr:from>
    <cdr:to>
      <cdr:x>0.90731</cdr:x>
      <cdr:y>0.29672</cdr:y>
    </cdr:to>
    <cdr:sp macro="" textlink="">
      <cdr:nvSpPr>
        <cdr:cNvPr id="4" name="TextBox 3">
          <a:extLst xmlns:a="http://schemas.openxmlformats.org/drawingml/2006/main">
            <a:ext uri="{FF2B5EF4-FFF2-40B4-BE49-F238E27FC236}">
              <a16:creationId xmlns:a16="http://schemas.microsoft.com/office/drawing/2014/main" id="{444A6B01-7030-F341-9D25-16044826C5D0}"/>
            </a:ext>
          </a:extLst>
        </cdr:cNvPr>
        <cdr:cNvSpPr txBox="1"/>
      </cdr:nvSpPr>
      <cdr:spPr>
        <a:xfrm xmlns:a="http://schemas.openxmlformats.org/drawingml/2006/main">
          <a:off x="1378670" y="930705"/>
          <a:ext cx="9572625" cy="6429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C4372F-785D-7A42-AE9D-40AFD508FB8E}" type="datetimeFigureOut">
              <a:rPr lang="en-US" smtClean="0"/>
              <a:t>5/24/21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12730-AE58-8D4C-8CF4-6308FD9AE47B}" type="slidenum">
              <a:rPr lang="en-US" smtClean="0"/>
              <a:t>‹#›</a:t>
            </a:fld>
            <a:endParaRPr lang="en-US"/>
          </a:p>
        </p:txBody>
      </p:sp>
    </p:spTree>
    <p:extLst>
      <p:ext uri="{BB962C8B-B14F-4D97-AF65-F5344CB8AC3E}">
        <p14:creationId xmlns:p14="http://schemas.microsoft.com/office/powerpoint/2010/main" val="698638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ls.gov/lpc/"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bls.gov/mfp/"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rnewswire.com/news-releases/trade-war-sends-kearney-us-reshoring-index-to-record-high-foreshadowing-test-of-supply-chain-resilience-during-covid-19-pandemic-301036521.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orbes.com/sites/kenrapoza/2020/04/07/new-data-shows-us-companies-are-definitely-leaving-china/#56a24d7740f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crfb.org/blogs/covid-money-tracker-policies-enacted-to-dat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ensus.gov/retail/index.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opentable.com/state-of-industr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partmentlist.com/research/category/data-rent-estimates"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bloomberg.com/news/articles/2020-10-30/where-rents-are-falling-and-where-they-are-rising" TargetMode="External"/><Relationship Id="rId4" Type="http://schemas.openxmlformats.org/officeDocument/2006/relationships/hyperlink" Target="https://www.apartmentlist.com/research/national-rent-dat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partmentlist.com/research/category/data-rent-estimates"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bloomberg.com/news/articles/2020-10-30/where-rents-are-falling-and-where-they-are-rising" TargetMode="External"/><Relationship Id="rId4" Type="http://schemas.openxmlformats.org/officeDocument/2006/relationships/hyperlink" Target="https://www.apartmentlist.com/research/national-rent-data"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fred.stlouisfed.org/series/UMCSENT"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fred.stlouisfed.org/series/PSAVER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fib.com/surveys/small-business-economic-trends/"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tradingeconomics.com/united-states/nfib-business-optimism-index"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last, 2021 is here.  This presentation supplies economic data and analysis juxtaposing the pre-pandemic and pandemic world, and then supplies a forecast for the post-pandemic one.  Among the areas of focus are labor markets, financial markets, real estate, construction, consumer spending, business investment, international trade and government finances.  </a:t>
            </a: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https://</a:t>
            </a:r>
            <a:r>
              <a:rPr lang="en-US" dirty="0" err="1"/>
              <a:t>harrypotter.fandom.com</a:t>
            </a:r>
            <a:r>
              <a:rPr lang="en-US" dirty="0"/>
              <a:t>/wiki/</a:t>
            </a:r>
            <a:r>
              <a:rPr lang="en-US" dirty="0" err="1"/>
              <a:t>Hogwarts_Castle</a:t>
            </a:r>
            <a:endParaRPr lang="en-US" dirty="0"/>
          </a:p>
          <a:p>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7</a:t>
            </a:fld>
            <a:endParaRPr lang="en-US"/>
          </a:p>
        </p:txBody>
      </p:sp>
    </p:spTree>
    <p:extLst>
      <p:ext uri="{BB962C8B-B14F-4D97-AF65-F5344CB8AC3E}">
        <p14:creationId xmlns:p14="http://schemas.microsoft.com/office/powerpoint/2010/main" val="2716316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MF Productivity: https://</a:t>
            </a:r>
            <a:r>
              <a:rPr lang="en-US" dirty="0" err="1"/>
              <a:t>fred.stlouisfed.org</a:t>
            </a:r>
            <a:r>
              <a:rPr lang="en-US" dirty="0"/>
              <a:t>/series/MPU9900013 </a:t>
            </a:r>
          </a:p>
          <a:p>
            <a:r>
              <a:rPr lang="en-US" dirty="0"/>
              <a:t>Labor Productivity: https://</a:t>
            </a:r>
            <a:r>
              <a:rPr lang="en-US" dirty="0" err="1"/>
              <a:t>fred.stlouisfed.org</a:t>
            </a:r>
            <a:r>
              <a:rPr lang="en-US" dirty="0"/>
              <a:t>/series/MPU9900063</a:t>
            </a:r>
          </a:p>
          <a:p>
            <a:r>
              <a:rPr lang="en-US" dirty="0"/>
              <a:t>Output Per Unit Capital Services: https://</a:t>
            </a:r>
            <a:r>
              <a:rPr lang="en-US" dirty="0" err="1"/>
              <a:t>fred.stlouisfed.org</a:t>
            </a:r>
            <a:r>
              <a:rPr lang="en-US" dirty="0"/>
              <a:t>/series/MPU9900073</a:t>
            </a:r>
          </a:p>
          <a:p>
            <a:r>
              <a:rPr lang="en-US" sz="1200" b="0" i="0" kern="1200" dirty="0">
                <a:solidFill>
                  <a:schemeClr val="tx1"/>
                </a:solidFill>
                <a:effectLst/>
                <a:latin typeface="+mn-lt"/>
                <a:ea typeface="+mn-ea"/>
                <a:cs typeface="+mn-cs"/>
              </a:rPr>
              <a:t>Multifactor productivity (MFP), also known as total factor productivity (TFP), is a measure of economic performance that compares the amount of goods and services produced (output) to the amount of combined inputs used to produce those goods and services. Inputs can include labor, capital, energy, materials, and purchased services. The BLS also publishes measures of </a:t>
            </a:r>
            <a:r>
              <a:rPr lang="en-US" sz="1200" b="0" i="0" u="sng" kern="1200" dirty="0">
                <a:solidFill>
                  <a:schemeClr val="tx1"/>
                </a:solidFill>
                <a:effectLst/>
                <a:latin typeface="+mn-lt"/>
                <a:ea typeface="+mn-ea"/>
                <a:cs typeface="+mn-cs"/>
                <a:hlinkClick r:id="rId3"/>
              </a:rPr>
              <a:t>labor productivity</a:t>
            </a:r>
            <a:r>
              <a:rPr lang="en-US" sz="1200" b="0" i="0" kern="1200" dirty="0">
                <a:solidFill>
                  <a:schemeClr val="tx1"/>
                </a:solidFill>
                <a:effectLst/>
                <a:latin typeface="+mn-lt"/>
                <a:ea typeface="+mn-ea"/>
                <a:cs typeface="+mn-cs"/>
              </a:rPr>
              <a:t>. (</a:t>
            </a:r>
            <a:r>
              <a:rPr lang="en-US" dirty="0">
                <a:hlinkClick r:id="rId4"/>
              </a:rPr>
              <a:t>https://www.bls.gov/mfp/</a:t>
            </a:r>
            <a:r>
              <a:rPr lang="en-US" dirty="0"/>
              <a:t>)</a:t>
            </a:r>
          </a:p>
          <a:p>
            <a:r>
              <a:rPr lang="en-US" sz="1200" b="0" i="0" kern="1200" dirty="0">
                <a:solidFill>
                  <a:schemeClr val="tx1"/>
                </a:solidFill>
                <a:effectLst/>
                <a:latin typeface="+mn-lt"/>
                <a:ea typeface="+mn-ea"/>
                <a:cs typeface="+mn-cs"/>
              </a:rPr>
              <a:t>Labor productivity is a measure of economic performance that compares the amount of goods and services produced (output) with the number of hours worked to produce those goods and services. The BLS also publishes measures of </a:t>
            </a:r>
            <a:r>
              <a:rPr lang="en-US" sz="1200" b="0" i="0" u="sng" kern="1200" dirty="0">
                <a:solidFill>
                  <a:schemeClr val="tx1"/>
                </a:solidFill>
                <a:effectLst/>
                <a:latin typeface="+mn-lt"/>
                <a:ea typeface="+mn-ea"/>
                <a:cs typeface="+mn-cs"/>
                <a:hlinkClick r:id="rId4"/>
              </a:rPr>
              <a:t>multifactor productivity</a:t>
            </a:r>
            <a:r>
              <a:rPr lang="en-US" sz="1200" b="0" i="0" kern="1200" dirty="0">
                <a:solidFill>
                  <a:schemeClr val="tx1"/>
                </a:solidFill>
                <a:effectLst/>
                <a:latin typeface="+mn-lt"/>
                <a:ea typeface="+mn-ea"/>
                <a:cs typeface="+mn-cs"/>
              </a:rPr>
              <a:t>. (</a:t>
            </a:r>
            <a:r>
              <a:rPr lang="en-US" dirty="0">
                <a:hlinkClick r:id="rId3"/>
              </a:rPr>
              <a:t>https://www.bls.gov/lpc/</a:t>
            </a:r>
            <a:r>
              <a:rPr lang="en-US" dirty="0"/>
              <a:t>)</a:t>
            </a:r>
          </a:p>
          <a:p>
            <a:endParaRPr lang="en-US" dirty="0"/>
          </a:p>
        </p:txBody>
      </p:sp>
      <p:sp>
        <p:nvSpPr>
          <p:cNvPr id="4" name="Slide Number Placeholder 3"/>
          <p:cNvSpPr>
            <a:spLocks noGrp="1"/>
          </p:cNvSpPr>
          <p:nvPr>
            <p:ph type="sldNum" sz="quarter" idx="5"/>
          </p:nvPr>
        </p:nvSpPr>
        <p:spPr/>
        <p:txBody>
          <a:bodyPr/>
          <a:lstStyle/>
          <a:p>
            <a:fld id="{7F5DD0F6-349E-7846-8C6F-EDFC5A254D0B}" type="slidenum">
              <a:rPr lang="en-US" smtClean="0"/>
              <a:t>18</a:t>
            </a:fld>
            <a:endParaRPr lang="en-US"/>
          </a:p>
        </p:txBody>
      </p:sp>
    </p:spTree>
    <p:extLst>
      <p:ext uri="{BB962C8B-B14F-4D97-AF65-F5344CB8AC3E}">
        <p14:creationId xmlns:p14="http://schemas.microsoft.com/office/powerpoint/2010/main" val="2393276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
              </a:rPr>
              <a:t>https://www.kearney.com/operations-performance-transformation/us-reshoring-index</a:t>
            </a:r>
          </a:p>
          <a:p>
            <a:r>
              <a:rPr lang="en-US" dirty="0">
                <a:hlinkClick r:id=""/>
              </a:rPr>
              <a:t>https://www.kearney.com/operations-performance-transformation/us-reshoring-index/full-report?utm_medium=pr&amp;utm_source=prnewswire&amp;utm_campaign=2020ReshoringIndex</a:t>
            </a:r>
            <a:endParaRPr lang="en-US" dirty="0"/>
          </a:p>
          <a:p>
            <a:r>
              <a:rPr lang="en-US" dirty="0">
                <a:hlinkClick r:id="rId3"/>
              </a:rPr>
              <a:t>https://www.prnewswire.com/news-releases/trade-war-sends-kearney-us-reshoring-index-to-record-high-foreshadowing-test-of-supply-chain-resilience-during-covid-19-pandemic-301036521.html</a:t>
            </a:r>
            <a:endParaRPr lang="en-US" dirty="0"/>
          </a:p>
          <a:p>
            <a:r>
              <a:rPr lang="en-US" dirty="0">
                <a:hlinkClick r:id="rId4"/>
              </a:rPr>
              <a:t>https://www.forbes.com/sites/kenrapoza/2020/04/07/new-data-shows-us-companies-are-definitely-leaving-china/#56a24d7740fe</a:t>
            </a:r>
            <a:endParaRPr lang="en-US" dirty="0"/>
          </a:p>
        </p:txBody>
      </p:sp>
      <p:sp>
        <p:nvSpPr>
          <p:cNvPr id="4" name="Slide Number Placeholder 3"/>
          <p:cNvSpPr>
            <a:spLocks noGrp="1"/>
          </p:cNvSpPr>
          <p:nvPr>
            <p:ph type="sldNum" sz="quarter" idx="5"/>
          </p:nvPr>
        </p:nvSpPr>
        <p:spPr/>
        <p:txBody>
          <a:bodyPr/>
          <a:lstStyle/>
          <a:p>
            <a:fld id="{7F5DD0F6-349E-7846-8C6F-EDFC5A254D0B}" type="slidenum">
              <a:rPr lang="en-US" smtClean="0"/>
              <a:t>19</a:t>
            </a:fld>
            <a:endParaRPr lang="en-US"/>
          </a:p>
        </p:txBody>
      </p:sp>
    </p:spTree>
    <p:extLst>
      <p:ext uri="{BB962C8B-B14F-4D97-AF65-F5344CB8AC3E}">
        <p14:creationId xmlns:p14="http://schemas.microsoft.com/office/powerpoint/2010/main" val="1185425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03" rtl="0" eaLnBrk="1" fontAlgn="auto" latinLnBrk="0" hangingPunct="1">
              <a:lnSpc>
                <a:spcPct val="100000"/>
              </a:lnSpc>
              <a:spcBef>
                <a:spcPts val="0"/>
              </a:spcBef>
              <a:spcAft>
                <a:spcPts val="0"/>
              </a:spcAft>
              <a:buClrTx/>
              <a:buSzTx/>
              <a:buFontTx/>
              <a:buNone/>
              <a:tabLst/>
              <a:defRPr/>
            </a:pPr>
            <a:r>
              <a:rPr lang="en-US" dirty="0">
                <a:solidFill>
                  <a:srgbClr val="FF0000"/>
                </a:solidFill>
              </a:rPr>
              <a:t>Fixed base date at February 2020</a:t>
            </a:r>
          </a:p>
          <a:p>
            <a:pPr marL="0" marR="0" indent="0" algn="l" defTabSz="914303" rtl="0" eaLnBrk="1" fontAlgn="auto" latinLnBrk="0" hangingPunct="1">
              <a:lnSpc>
                <a:spcPct val="100000"/>
              </a:lnSpc>
              <a:spcBef>
                <a:spcPts val="0"/>
              </a:spcBef>
              <a:spcAft>
                <a:spcPts val="0"/>
              </a:spcAft>
              <a:buClrTx/>
              <a:buSzTx/>
              <a:buFontTx/>
              <a:buNone/>
              <a:tabLst/>
              <a:defRPr/>
            </a:pPr>
            <a:r>
              <a:rPr lang="en-US" dirty="0">
                <a:solidFill>
                  <a:srgbClr val="FF0000"/>
                </a:solidFill>
              </a:rPr>
              <a:t>Don’t forget to round % change before ranking</a:t>
            </a:r>
          </a:p>
        </p:txBody>
      </p:sp>
      <p:sp>
        <p:nvSpPr>
          <p:cNvPr id="4" name="Slide Number Placeholder 3"/>
          <p:cNvSpPr>
            <a:spLocks noGrp="1"/>
          </p:cNvSpPr>
          <p:nvPr>
            <p:ph type="sldNum" sz="quarter" idx="10"/>
          </p:nvPr>
        </p:nvSpPr>
        <p:spPr/>
        <p:txBody>
          <a:bodyPr/>
          <a:lstStyle/>
          <a:p>
            <a:fld id="{18ADE611-5AB9-A04F-B0F1-60A5DD3B1928}" type="slidenum">
              <a:rPr lang="en-US" smtClean="0"/>
              <a:t>20</a:t>
            </a:fld>
            <a:endParaRPr lang="en-US"/>
          </a:p>
        </p:txBody>
      </p:sp>
    </p:spTree>
    <p:extLst>
      <p:ext uri="{BB962C8B-B14F-4D97-AF65-F5344CB8AC3E}">
        <p14:creationId xmlns:p14="http://schemas.microsoft.com/office/powerpoint/2010/main" val="3771529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LNS14000000</a:t>
            </a:r>
          </a:p>
          <a:p>
            <a:r>
              <a:rPr lang="en-US" sz="1200" b="0" i="0" u="none" strike="noStrike" kern="1200" dirty="0">
                <a:solidFill>
                  <a:schemeClr val="tx1"/>
                </a:solidFill>
                <a:effectLst/>
                <a:latin typeface="+mn-lt"/>
                <a:ea typeface="+mn-ea"/>
                <a:cs typeface="+mn-cs"/>
              </a:rPr>
              <a:t>LNS14000001</a:t>
            </a:r>
          </a:p>
          <a:p>
            <a:r>
              <a:rPr lang="en-US" sz="1200" b="0" i="0" u="none" strike="noStrike" kern="1200" dirty="0">
                <a:solidFill>
                  <a:schemeClr val="tx1"/>
                </a:solidFill>
                <a:effectLst/>
                <a:latin typeface="+mn-lt"/>
                <a:ea typeface="+mn-ea"/>
                <a:cs typeface="+mn-cs"/>
              </a:rPr>
              <a:t>LNS14000002</a:t>
            </a:r>
            <a:r>
              <a:rPr lang="en-US" dirty="0"/>
              <a:t> </a:t>
            </a:r>
          </a:p>
        </p:txBody>
      </p:sp>
      <p:sp>
        <p:nvSpPr>
          <p:cNvPr id="4" name="Slide Number Placeholder 3"/>
          <p:cNvSpPr>
            <a:spLocks noGrp="1"/>
          </p:cNvSpPr>
          <p:nvPr>
            <p:ph type="sldNum" sz="quarter" idx="5"/>
          </p:nvPr>
        </p:nvSpPr>
        <p:spPr/>
        <p:txBody>
          <a:bodyPr/>
          <a:lstStyle/>
          <a:p>
            <a:fld id="{C287B861-3B23-7045-8DA0-FDD52E5F41AF}" type="slidenum">
              <a:rPr lang="en-US" smtClean="0"/>
              <a:t>21</a:t>
            </a:fld>
            <a:endParaRPr lang="en-US"/>
          </a:p>
        </p:txBody>
      </p:sp>
    </p:spTree>
    <p:extLst>
      <p:ext uri="{BB962C8B-B14F-4D97-AF65-F5344CB8AC3E}">
        <p14:creationId xmlns:p14="http://schemas.microsoft.com/office/powerpoint/2010/main" val="3111025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03" rtl="0" eaLnBrk="1" fontAlgn="auto" latinLnBrk="0" hangingPunct="1">
              <a:lnSpc>
                <a:spcPct val="100000"/>
              </a:lnSpc>
              <a:spcBef>
                <a:spcPts val="0"/>
              </a:spcBef>
              <a:spcAft>
                <a:spcPts val="0"/>
              </a:spcAft>
              <a:buClrTx/>
              <a:buSzTx/>
              <a:buFontTx/>
              <a:buNone/>
              <a:tabLst/>
              <a:defRPr/>
            </a:pPr>
            <a:r>
              <a:rPr lang="en-US" dirty="0">
                <a:solidFill>
                  <a:srgbClr val="FF0000"/>
                </a:solidFill>
              </a:rPr>
              <a:t>NOTE: Could we spruce up the table/change the table colors?</a:t>
            </a:r>
          </a:p>
        </p:txBody>
      </p:sp>
      <p:sp>
        <p:nvSpPr>
          <p:cNvPr id="4" name="Slide Number Placeholder 3"/>
          <p:cNvSpPr>
            <a:spLocks noGrp="1"/>
          </p:cNvSpPr>
          <p:nvPr>
            <p:ph type="sldNum" sz="quarter" idx="10"/>
          </p:nvPr>
        </p:nvSpPr>
        <p:spPr/>
        <p:txBody>
          <a:bodyPr/>
          <a:lstStyle/>
          <a:p>
            <a:fld id="{18ADE611-5AB9-A04F-B0F1-60A5DD3B1928}" type="slidenum">
              <a:rPr lang="en-US" smtClean="0"/>
              <a:t>22</a:t>
            </a:fld>
            <a:endParaRPr lang="en-US"/>
          </a:p>
        </p:txBody>
      </p:sp>
    </p:spTree>
    <p:extLst>
      <p:ext uri="{BB962C8B-B14F-4D97-AF65-F5344CB8AC3E}">
        <p14:creationId xmlns:p14="http://schemas.microsoft.com/office/powerpoint/2010/main" val="2455325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Policy Responses of the New Administration in Washington</a:t>
            </a:r>
          </a:p>
          <a:p>
            <a:pPr lvl="0"/>
            <a:r>
              <a:rPr lang="en-US" dirty="0"/>
              <a:t>Observed &amp; Likely Economic Implications</a:t>
            </a:r>
          </a:p>
          <a:p>
            <a:pPr lvl="0"/>
            <a:endParaRPr lang="en-US" sz="1200" dirty="0">
              <a:latin typeface="Garamond" panose="02020404030301010803" pitchFamily="18" charset="0"/>
              <a:ea typeface="Times New Roman" panose="02020603050405020304" pitchFamily="18" charset="0"/>
              <a:cs typeface="Times New Roman" panose="02020603050405020304" pitchFamily="18" charset="0"/>
            </a:endParaRPr>
          </a:p>
          <a:p>
            <a:pPr lvl="0"/>
            <a:r>
              <a:rPr lang="en-US" sz="1200" dirty="0">
                <a:latin typeface="Garamond" panose="02020404030301010803" pitchFamily="18" charset="0"/>
                <a:ea typeface="Times New Roman" panose="02020603050405020304" pitchFamily="18" charset="0"/>
                <a:cs typeface="Times New Roman" panose="02020603050405020304" pitchFamily="18" charset="0"/>
              </a:rPr>
              <a:t>Picture: https://pleasant-</a:t>
            </a:r>
            <a:r>
              <a:rPr lang="en-US" sz="1200" dirty="0" err="1">
                <a:latin typeface="Garamond" panose="02020404030301010803" pitchFamily="18" charset="0"/>
                <a:ea typeface="Times New Roman" panose="02020603050405020304" pitchFamily="18" charset="0"/>
                <a:cs typeface="Times New Roman" panose="02020603050405020304" pitchFamily="18" charset="0"/>
              </a:rPr>
              <a:t>prefects.fandom.com</a:t>
            </a:r>
            <a:r>
              <a:rPr lang="en-US" sz="1200" dirty="0">
                <a:latin typeface="Garamond" panose="02020404030301010803" pitchFamily="18" charset="0"/>
                <a:ea typeface="Times New Roman" panose="02020603050405020304" pitchFamily="18" charset="0"/>
                <a:cs typeface="Times New Roman" panose="02020603050405020304" pitchFamily="18" charset="0"/>
              </a:rPr>
              <a:t>/wiki/</a:t>
            </a:r>
            <a:r>
              <a:rPr lang="en-US" sz="1200" dirty="0" err="1">
                <a:latin typeface="Garamond" panose="02020404030301010803" pitchFamily="18" charset="0"/>
                <a:ea typeface="Times New Roman" panose="02020603050405020304" pitchFamily="18" charset="0"/>
                <a:cs typeface="Times New Roman" panose="02020603050405020304" pitchFamily="18" charset="0"/>
              </a:rPr>
              <a:t>The_Ministry_of_Magic</a:t>
            </a:r>
            <a:r>
              <a:rPr lang="en-US" sz="1200" dirty="0">
                <a:latin typeface="Garamond" panose="02020404030301010803" pitchFamily="18" charset="0"/>
                <a:ea typeface="Times New Roman" panose="02020603050405020304" pitchFamily="18" charset="0"/>
                <a:cs typeface="Times New Roman" panose="02020603050405020304" pitchFamily="18" charset="0"/>
              </a:rPr>
              <a:t>_(Location)</a:t>
            </a:r>
          </a:p>
        </p:txBody>
      </p:sp>
      <p:sp>
        <p:nvSpPr>
          <p:cNvPr id="4" name="Slide Number Placeholder 3"/>
          <p:cNvSpPr>
            <a:spLocks noGrp="1"/>
          </p:cNvSpPr>
          <p:nvPr>
            <p:ph type="sldNum" sz="quarter" idx="5"/>
          </p:nvPr>
        </p:nvSpPr>
        <p:spPr/>
        <p:txBody>
          <a:bodyPr/>
          <a:lstStyle/>
          <a:p>
            <a:fld id="{1733D58E-9DA7-304F-9665-D48A9038FCEF}" type="slidenum">
              <a:rPr lang="en-US" smtClean="0"/>
              <a:t>23</a:t>
            </a:fld>
            <a:endParaRPr lang="en-US"/>
          </a:p>
        </p:txBody>
      </p:sp>
    </p:spTree>
    <p:extLst>
      <p:ext uri="{BB962C8B-B14F-4D97-AF65-F5344CB8AC3E}">
        <p14:creationId xmlns:p14="http://schemas.microsoft.com/office/powerpoint/2010/main" val="1558012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Bill text:</a:t>
            </a:r>
            <a:endParaRPr lang="en-US" dirty="0">
              <a:hlinkClick r:i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
              </a:rPr>
              <a:t>https://rules.house.gov/sites/democrats.rules.house.gov/files/BILLS-116HR133SA-RCP-116-68.pdf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
              </a:rPr>
              <a:t>https://www.congress.gov/bill/116th-congress/house-bill/133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
              </a:rPr>
              <a:t>https://www.cnn.com/2020/12/20/politics/second-covid-stimulus-package-details/index.html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
              </a:rPr>
              <a:t>https://www.npr.org/2020/12/21/948862052/house-passes-900-billion-coronavirus-relief-bill-ending-months-long-stalemate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www.covidmoneytracker.org</a:t>
            </a:r>
            <a:r>
              <a:rPr lang="en-US" dirty="0"/>
              <a:t>/explore-data/interactive-table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Constantia" panose="02030602050306030303" pitchFamily="18" charset="0"/>
                <a:cs typeface="Arial" panose="020B0604020202020204" pitchFamily="34" charset="0"/>
              </a:rPr>
              <a:t>Small business loans: Approx. $300 billion for Paycheck Protection Program; adds some restrictions on eligibility for second loans; expands eligibility to certain types of businesses, nonprofits, and newspapers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24</a:t>
            </a:fld>
            <a:endParaRPr lang="en-US"/>
          </a:p>
        </p:txBody>
      </p:sp>
    </p:spTree>
    <p:extLst>
      <p:ext uri="{BB962C8B-B14F-4D97-AF65-F5344CB8AC3E}">
        <p14:creationId xmlns:p14="http://schemas.microsoft.com/office/powerpoint/2010/main" val="1468141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www.npr.org</a:t>
            </a:r>
            <a:r>
              <a:rPr lang="en-US" dirty="0"/>
              <a:t>/sections/coronavirus-live-updates/2021/03/09/974841565/heres-whats-in-the-american-rescue-plan-as-it-heads-toward-final-passage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www.ncsl.org</a:t>
            </a:r>
            <a:r>
              <a:rPr lang="en-US" dirty="0"/>
              <a:t>/</a:t>
            </a:r>
            <a:r>
              <a:rPr lang="en-US" dirty="0" err="1"/>
              <a:t>ncsl</a:t>
            </a:r>
            <a:r>
              <a:rPr lang="en-US" dirty="0"/>
              <a:t>-in-dc/publications-and-resources/american-rescue-plan-act-of-2021.aspx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www.ncsl.org</a:t>
            </a:r>
            <a:r>
              <a:rPr lang="en-US" dirty="0"/>
              <a:t>/Portals/1/Documents/</a:t>
            </a:r>
            <a:r>
              <a:rPr lang="en-US" dirty="0" err="1"/>
              <a:t>statefed</a:t>
            </a:r>
            <a:r>
              <a:rPr lang="en-US" dirty="0"/>
              <a:t>/The-American-Rescue-Plan-Act-Provisions_v01.pdf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Bill text:</a:t>
            </a: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www.congress.gov</a:t>
            </a:r>
            <a:r>
              <a:rPr lang="en-US" dirty="0"/>
              <a:t>/bill/117th-congress/house-bill/1319</a:t>
            </a:r>
          </a:p>
        </p:txBody>
      </p:sp>
      <p:sp>
        <p:nvSpPr>
          <p:cNvPr id="4" name="Slide Number Placeholder 3"/>
          <p:cNvSpPr>
            <a:spLocks noGrp="1"/>
          </p:cNvSpPr>
          <p:nvPr>
            <p:ph type="sldNum" sz="quarter" idx="5"/>
          </p:nvPr>
        </p:nvSpPr>
        <p:spPr/>
        <p:txBody>
          <a:bodyPr/>
          <a:lstStyle/>
          <a:p>
            <a:fld id="{12B72263-52E5-D044-9595-AF4D24CD7259}" type="slidenum">
              <a:rPr lang="en-US" smtClean="0"/>
              <a:t>25</a:t>
            </a:fld>
            <a:endParaRPr lang="en-US"/>
          </a:p>
        </p:txBody>
      </p:sp>
    </p:spTree>
    <p:extLst>
      <p:ext uri="{BB962C8B-B14F-4D97-AF65-F5344CB8AC3E}">
        <p14:creationId xmlns:p14="http://schemas.microsoft.com/office/powerpoint/2010/main" val="2636991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fred.stlouisfed.org</a:t>
            </a:r>
            <a:r>
              <a:rPr lang="en-US" dirty="0"/>
              <a:t>/series/GFDEBTN</a:t>
            </a:r>
          </a:p>
          <a:p>
            <a:r>
              <a:rPr lang="en-US" dirty="0"/>
              <a:t>https://</a:t>
            </a:r>
            <a:r>
              <a:rPr lang="en-US" dirty="0" err="1"/>
              <a:t>www.fiscal.treasury.gov</a:t>
            </a:r>
            <a:r>
              <a:rPr lang="en-US" dirty="0"/>
              <a:t>/reports-statements/treasury-bulletin/</a:t>
            </a:r>
          </a:p>
          <a:p>
            <a:endParaRPr lang="en-US" dirty="0"/>
          </a:p>
          <a:p>
            <a:r>
              <a:rPr lang="en-US" dirty="0"/>
              <a:t>https://</a:t>
            </a:r>
            <a:r>
              <a:rPr lang="en-US" dirty="0" err="1"/>
              <a:t>www.gao.gov</a:t>
            </a:r>
            <a:r>
              <a:rPr lang="en-US" dirty="0"/>
              <a:t>/</a:t>
            </a:r>
            <a:r>
              <a:rPr lang="en-US" dirty="0" err="1"/>
              <a:t>americas_fiscal_future?t</a:t>
            </a:r>
            <a:r>
              <a:rPr lang="en-US" dirty="0"/>
              <a:t>=</a:t>
            </a:r>
            <a:r>
              <a:rPr lang="en-US" dirty="0" err="1"/>
              <a:t>federal_debt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www.cbo.gov</a:t>
            </a:r>
            <a:r>
              <a:rPr lang="en-US" dirty="0"/>
              <a:t>/topics/budget/outlook-budget-and-economy </a:t>
            </a:r>
          </a:p>
          <a:p>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26</a:t>
            </a:fld>
            <a:endParaRPr lang="en-US"/>
          </a:p>
        </p:txBody>
      </p:sp>
    </p:spTree>
    <p:extLst>
      <p:ext uri="{BB962C8B-B14F-4D97-AF65-F5344CB8AC3E}">
        <p14:creationId xmlns:p14="http://schemas.microsoft.com/office/powerpoint/2010/main" val="3154564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Retail Sales</a:t>
            </a:r>
          </a:p>
          <a:p>
            <a:pPr lvl="0"/>
            <a:r>
              <a:rPr lang="en-US" dirty="0"/>
              <a:t>Retail Bankruptcies</a:t>
            </a:r>
          </a:p>
          <a:p>
            <a:pPr lvl="0"/>
            <a:r>
              <a:rPr lang="en-US" dirty="0"/>
              <a:t>Commercial Real Estate</a:t>
            </a:r>
          </a:p>
          <a:p>
            <a:pPr lvl="0"/>
            <a:r>
              <a:rPr lang="en-US" dirty="0"/>
              <a:t>Residential and Nonresidential Construction Slides</a:t>
            </a:r>
            <a:endParaRPr lang="en-US" sz="1200" dirty="0">
              <a:latin typeface="Garamond" panose="02020404030301010803"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33D58E-9DA7-304F-9665-D48A9038FCEF}" type="slidenum">
              <a:rPr lang="en-US" smtClean="0"/>
              <a:t>27</a:t>
            </a:fld>
            <a:endParaRPr lang="en-US"/>
          </a:p>
        </p:txBody>
      </p:sp>
    </p:spTree>
    <p:extLst>
      <p:ext uri="{BB962C8B-B14F-4D97-AF65-F5344CB8AC3E}">
        <p14:creationId xmlns:p14="http://schemas.microsoft.com/office/powerpoint/2010/main" val="2822702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Lockdowns around the World</a:t>
            </a:r>
          </a:p>
          <a:p>
            <a:pPr lvl="0"/>
            <a:r>
              <a:rPr lang="en-US" dirty="0"/>
              <a:t>Current Lockdowns in the U.S.</a:t>
            </a:r>
          </a:p>
          <a:p>
            <a:pPr lvl="0"/>
            <a:r>
              <a:rPr lang="en-US" dirty="0"/>
              <a:t>Most Impacted Industries</a:t>
            </a:r>
          </a:p>
          <a:p>
            <a:pPr lvl="0"/>
            <a:r>
              <a:rPr lang="en-US" dirty="0"/>
              <a:t>Most Impacted Groups</a:t>
            </a:r>
          </a:p>
        </p:txBody>
      </p:sp>
      <p:sp>
        <p:nvSpPr>
          <p:cNvPr id="4" name="Slide Number Placeholder 3"/>
          <p:cNvSpPr>
            <a:spLocks noGrp="1"/>
          </p:cNvSpPr>
          <p:nvPr>
            <p:ph type="sldNum" sz="quarter" idx="5"/>
          </p:nvPr>
        </p:nvSpPr>
        <p:spPr/>
        <p:txBody>
          <a:bodyPr/>
          <a:lstStyle/>
          <a:p>
            <a:fld id="{1733D58E-9DA7-304F-9665-D48A9038FCEF}" type="slidenum">
              <a:rPr lang="en-US" smtClean="0"/>
              <a:t>8</a:t>
            </a:fld>
            <a:endParaRPr lang="en-US"/>
          </a:p>
        </p:txBody>
      </p:sp>
    </p:spTree>
    <p:extLst>
      <p:ext uri="{BB962C8B-B14F-4D97-AF65-F5344CB8AC3E}">
        <p14:creationId xmlns:p14="http://schemas.microsoft.com/office/powerpoint/2010/main" val="3151232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December release: https://</a:t>
            </a:r>
            <a:r>
              <a:rPr lang="en-US" sz="1200" b="0" i="0" u="none" strike="noStrike" kern="1200" dirty="0" err="1">
                <a:solidFill>
                  <a:schemeClr val="tx1"/>
                </a:solidFill>
                <a:effectLst/>
                <a:latin typeface="+mn-lt"/>
                <a:ea typeface="+mn-ea"/>
                <a:cs typeface="+mn-cs"/>
              </a:rPr>
              <a:t>www.spglobal.com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marketintelligence</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/news-insights/latest-news-headlines/december-retail-market-us-sales-drop-2-retailers-file-for-bankruptcy-61770848</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www.retaildive.com</a:t>
            </a:r>
            <a:r>
              <a:rPr lang="en-US" sz="1200" b="0" i="0" u="none" strike="noStrike" kern="1200" dirty="0">
                <a:solidFill>
                  <a:schemeClr val="tx1"/>
                </a:solidFill>
                <a:effectLst/>
                <a:latin typeface="+mn-lt"/>
                <a:ea typeface="+mn-ea"/>
                <a:cs typeface="+mn-cs"/>
              </a:rPr>
              <a:t>/news/the-running-list-of-2020-retail-bankruptcies/571159/</a:t>
            </a:r>
            <a:r>
              <a:rPr lang="en-US" dirty="0"/>
              <a:t> </a:t>
            </a:r>
          </a:p>
        </p:txBody>
      </p:sp>
      <p:sp>
        <p:nvSpPr>
          <p:cNvPr id="4" name="Slide Number Placeholder 3"/>
          <p:cNvSpPr>
            <a:spLocks noGrp="1"/>
          </p:cNvSpPr>
          <p:nvPr>
            <p:ph type="sldNum" sz="quarter" idx="5"/>
          </p:nvPr>
        </p:nvSpPr>
        <p:spPr/>
        <p:txBody>
          <a:bodyPr/>
          <a:lstStyle/>
          <a:p>
            <a:fld id="{C287B861-3B23-7045-8DA0-FDD52E5F41AF}" type="slidenum">
              <a:rPr lang="en-US" smtClean="0"/>
              <a:t>28</a:t>
            </a:fld>
            <a:endParaRPr lang="en-US"/>
          </a:p>
        </p:txBody>
      </p:sp>
    </p:spTree>
    <p:extLst>
      <p:ext uri="{BB962C8B-B14F-4D97-AF65-F5344CB8AC3E}">
        <p14:creationId xmlns:p14="http://schemas.microsoft.com/office/powerpoint/2010/main" val="3725778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dirty="0">
                <a:solidFill>
                  <a:schemeClr val="tx1"/>
                </a:solidFill>
                <a:effectLst/>
                <a:latin typeface="+mn-lt"/>
                <a:ea typeface="+mn-ea"/>
                <a:cs typeface="+mn-cs"/>
                <a:hlinkClick r:id="rId3"/>
              </a:rPr>
              <a:t>https://www.census.gov/retail/index.html</a:t>
            </a:r>
            <a:r>
              <a:rPr lang="en-US" dirty="0"/>
              <a:t> </a:t>
            </a:r>
          </a:p>
          <a:p>
            <a:r>
              <a:rPr lang="en-US" dirty="0"/>
              <a:t>https://</a:t>
            </a:r>
            <a:r>
              <a:rPr lang="en-US" dirty="0" err="1"/>
              <a:t>fred.stlouisfed.org</a:t>
            </a:r>
            <a:r>
              <a:rPr lang="en-US" dirty="0"/>
              <a:t>/series/RSAFS</a:t>
            </a:r>
          </a:p>
        </p:txBody>
      </p:sp>
      <p:sp>
        <p:nvSpPr>
          <p:cNvPr id="4" name="Slide Number Placeholder 3"/>
          <p:cNvSpPr>
            <a:spLocks noGrp="1"/>
          </p:cNvSpPr>
          <p:nvPr>
            <p:ph type="sldNum" sz="quarter" idx="5"/>
          </p:nvPr>
        </p:nvSpPr>
        <p:spPr/>
        <p:txBody>
          <a:bodyPr/>
          <a:lstStyle/>
          <a:p>
            <a:fld id="{C287B861-3B23-7045-8DA0-FDD52E5F41AF}" type="slidenum">
              <a:rPr lang="en-US" smtClean="0"/>
              <a:t>29</a:t>
            </a:fld>
            <a:endParaRPr lang="en-US"/>
          </a:p>
        </p:txBody>
      </p:sp>
    </p:spTree>
    <p:extLst>
      <p:ext uri="{BB962C8B-B14F-4D97-AF65-F5344CB8AC3E}">
        <p14:creationId xmlns:p14="http://schemas.microsoft.com/office/powerpoint/2010/main" val="2458651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Times New Roman" pitchFamily="18" charset="0"/>
                <a:ea typeface="+mn-ea"/>
                <a:cs typeface="+mn-cs"/>
              </a:rPr>
              <a:t>Base month set at February 2020</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dirty="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Times New Roman" pitchFamily="18" charset="0"/>
                <a:ea typeface="+mn-ea"/>
                <a:cs typeface="+mn-cs"/>
              </a:rPr>
              <a:t>http://</a:t>
            </a:r>
            <a:r>
              <a:rPr lang="en-US" sz="1200" b="0" i="0" u="none" strike="noStrike" kern="1200" dirty="0" err="1">
                <a:solidFill>
                  <a:schemeClr val="tx1"/>
                </a:solidFill>
                <a:effectLst/>
                <a:latin typeface="Times New Roman" pitchFamily="18" charset="0"/>
                <a:ea typeface="+mn-ea"/>
                <a:cs typeface="+mn-cs"/>
              </a:rPr>
              <a:t>www.census.gov</a:t>
            </a:r>
            <a:r>
              <a:rPr lang="en-US" sz="1200" b="0" i="0" u="none" strike="noStrike" kern="1200" dirty="0">
                <a:solidFill>
                  <a:schemeClr val="tx1"/>
                </a:solidFill>
                <a:effectLst/>
                <a:latin typeface="Times New Roman" pitchFamily="18" charset="0"/>
                <a:ea typeface="+mn-ea"/>
                <a:cs typeface="+mn-cs"/>
              </a:rPr>
              <a:t>/retail/</a:t>
            </a:r>
            <a:r>
              <a:rPr lang="en-US"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prstClr val="white"/>
                </a:solidFill>
                <a:latin typeface="Constantia"/>
              </a:rPr>
              <a:t>Table 2</a:t>
            </a:r>
          </a:p>
        </p:txBody>
      </p:sp>
      <p:sp>
        <p:nvSpPr>
          <p:cNvPr id="4" name="Slide Number Placeholder 3"/>
          <p:cNvSpPr>
            <a:spLocks noGrp="1"/>
          </p:cNvSpPr>
          <p:nvPr>
            <p:ph type="sldNum" sz="quarter" idx="10"/>
          </p:nvPr>
        </p:nvSpPr>
        <p:spPr/>
        <p:txBody>
          <a:bodyPr/>
          <a:lstStyle/>
          <a:p>
            <a:pPr>
              <a:defRPr/>
            </a:pPr>
            <a:fld id="{795E1869-B128-46EC-9B37-D8EDCD915B58}" type="slidenum">
              <a:rPr lang="en-US">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3180159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dirty="0">
                <a:solidFill>
                  <a:schemeClr val="tx1"/>
                </a:solidFill>
                <a:effectLst/>
                <a:latin typeface="+mn-lt"/>
                <a:ea typeface="+mn-ea"/>
                <a:cs typeface="+mn-cs"/>
                <a:hlinkClick r:id="rId3"/>
              </a:rPr>
              <a:t>https://www.opentable.com/state-of-industry</a:t>
            </a:r>
            <a:r>
              <a:rPr lang="en-US" dirty="0"/>
              <a:t> </a:t>
            </a:r>
          </a:p>
          <a:p>
            <a:r>
              <a:rPr lang="en-US" sz="1200" b="1" i="0" kern="1200" dirty="0">
                <a:solidFill>
                  <a:schemeClr val="tx1"/>
                </a:solidFill>
                <a:effectLst/>
                <a:latin typeface="+mn-lt"/>
                <a:ea typeface="+mn-ea"/>
                <a:cs typeface="+mn-cs"/>
              </a:rPr>
              <a:t>Update:</a:t>
            </a:r>
            <a:r>
              <a:rPr lang="en-US" sz="1200" b="0" i="0" kern="1200" dirty="0">
                <a:solidFill>
                  <a:schemeClr val="tx1"/>
                </a:solidFill>
                <a:effectLst/>
                <a:latin typeface="+mn-lt"/>
                <a:ea typeface="+mn-ea"/>
                <a:cs typeface="+mn-cs"/>
              </a:rPr>
              <a:t> Starting on March 11, 2021, we’ve updated the data including downloadable dataset from January 1, 2021 onward to compare seated diners from 2021 to 2019, as opposed to year over year. We’ve also added a visual to highlight recovery by comparing change in seated covers in 2020 to change in seated covers in 2021.</a:t>
            </a:r>
            <a:endParaRPr lang="en-US" dirty="0"/>
          </a:p>
        </p:txBody>
      </p:sp>
      <p:sp>
        <p:nvSpPr>
          <p:cNvPr id="4" name="Slide Number Placeholder 3"/>
          <p:cNvSpPr>
            <a:spLocks noGrp="1"/>
          </p:cNvSpPr>
          <p:nvPr>
            <p:ph type="sldNum" sz="quarter" idx="5"/>
          </p:nvPr>
        </p:nvSpPr>
        <p:spPr/>
        <p:txBody>
          <a:bodyPr/>
          <a:lstStyle/>
          <a:p>
            <a:fld id="{593F2D4B-BAAE-C242-BDD5-FE611147C067}" type="slidenum">
              <a:rPr lang="en-US" smtClean="0"/>
              <a:t>31</a:t>
            </a:fld>
            <a:endParaRPr lang="en-US"/>
          </a:p>
        </p:txBody>
      </p:sp>
    </p:spTree>
    <p:extLst>
      <p:ext uri="{BB962C8B-B14F-4D97-AF65-F5344CB8AC3E}">
        <p14:creationId xmlns:p14="http://schemas.microsoft.com/office/powerpoint/2010/main" val="1528012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https://</a:t>
            </a:r>
            <a:r>
              <a:rPr lang="en-US" dirty="0" err="1"/>
              <a:t>www.clipartkey.com</a:t>
            </a:r>
            <a:r>
              <a:rPr lang="en-US" dirty="0"/>
              <a:t>/view/</a:t>
            </a:r>
            <a:r>
              <a:rPr lang="en-US" dirty="0" err="1"/>
              <a:t>TobxRT_hogwarts</a:t>
            </a:r>
            <a:r>
              <a:rPr lang="en-US" dirty="0"/>
              <a:t>-crest-</a:t>
            </a:r>
            <a:r>
              <a:rPr lang="en-US" dirty="0" err="1"/>
              <a:t>png</a:t>
            </a:r>
            <a:r>
              <a:rPr lang="en-US" dirty="0"/>
              <a:t>-</a:t>
            </a:r>
            <a:r>
              <a:rPr lang="en-US" dirty="0" err="1"/>
              <a:t>hogwarts</a:t>
            </a:r>
            <a:r>
              <a:rPr lang="en-US" dirty="0"/>
              <a:t>-crest-black-and-white/</a:t>
            </a:r>
          </a:p>
        </p:txBody>
      </p:sp>
      <p:sp>
        <p:nvSpPr>
          <p:cNvPr id="4" name="Slide Number Placeholder 3"/>
          <p:cNvSpPr>
            <a:spLocks noGrp="1"/>
          </p:cNvSpPr>
          <p:nvPr>
            <p:ph type="sldNum" sz="quarter" idx="5"/>
          </p:nvPr>
        </p:nvSpPr>
        <p:spPr/>
        <p:txBody>
          <a:bodyPr/>
          <a:lstStyle/>
          <a:p>
            <a:fld id="{C287B861-3B23-7045-8DA0-FDD52E5F41AF}" type="slidenum">
              <a:rPr lang="en-US" smtClean="0"/>
              <a:t>32</a:t>
            </a:fld>
            <a:endParaRPr lang="en-US"/>
          </a:p>
        </p:txBody>
      </p:sp>
    </p:spTree>
    <p:extLst>
      <p:ext uri="{BB962C8B-B14F-4D97-AF65-F5344CB8AC3E}">
        <p14:creationId xmlns:p14="http://schemas.microsoft.com/office/powerpoint/2010/main" val="2049139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Weekly: </a:t>
            </a:r>
          </a:p>
          <a:p>
            <a:r>
              <a:rPr lang="en-US" sz="1200" b="0" dirty="0"/>
              <a:t>https://</a:t>
            </a:r>
            <a:r>
              <a:rPr lang="en-US" sz="1200" b="0" dirty="0" err="1"/>
              <a:t>fred.stlouisfed.org</a:t>
            </a:r>
            <a:r>
              <a:rPr lang="en-US" sz="1200" b="0" dirty="0"/>
              <a:t>/graph/?g=</a:t>
            </a:r>
            <a:r>
              <a:rPr lang="en-US" sz="1200" b="0" dirty="0" err="1"/>
              <a:t>pHTO</a:t>
            </a:r>
            <a:endParaRPr lang="en-US" sz="1200" b="0" dirty="0"/>
          </a:p>
          <a:p>
            <a:r>
              <a:rPr lang="en-US" sz="1200" b="0" i="0" u="none" strike="noStrike" kern="1200" dirty="0">
                <a:solidFill>
                  <a:schemeClr val="tx1"/>
                </a:solidFill>
                <a:effectLst/>
                <a:latin typeface="+mn-lt"/>
                <a:ea typeface="+mn-ea"/>
                <a:cs typeface="+mn-cs"/>
              </a:rPr>
              <a:t>http://</a:t>
            </a:r>
            <a:r>
              <a:rPr lang="en-US" sz="1200" b="0" i="0" u="none" strike="noStrike" kern="1200" dirty="0" err="1">
                <a:solidFill>
                  <a:schemeClr val="tx1"/>
                </a:solidFill>
                <a:effectLst/>
                <a:latin typeface="+mn-lt"/>
                <a:ea typeface="+mn-ea"/>
                <a:cs typeface="+mn-cs"/>
              </a:rPr>
              <a:t>www.freddiemac.com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pmms</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archive.html</a:t>
            </a:r>
            <a:r>
              <a:rPr lang="en-US" dirty="0"/>
              <a:t> </a:t>
            </a:r>
            <a:endParaRPr lang="en-US" sz="1200" b="1" dirty="0"/>
          </a:p>
          <a:p>
            <a:r>
              <a:rPr lang="en-US" sz="1200" b="1" dirty="0"/>
              <a:t>Monthly: </a:t>
            </a:r>
          </a:p>
          <a:p>
            <a:r>
              <a:rPr lang="en-US" sz="1200" b="0" dirty="0"/>
              <a:t>https://</a:t>
            </a:r>
            <a:r>
              <a:rPr lang="en-US" sz="1200" b="0" dirty="0" err="1"/>
              <a:t>fred.stlouisfed.org</a:t>
            </a:r>
            <a:r>
              <a:rPr lang="en-US" sz="1200" b="0" dirty="0"/>
              <a:t>/graph/?g=</a:t>
            </a:r>
            <a:r>
              <a:rPr lang="en-US" sz="1200" b="0" dirty="0" err="1"/>
              <a:t>pPxM</a:t>
            </a:r>
            <a:endParaRPr lang="en-US" sz="1200" b="0" dirty="0"/>
          </a:p>
          <a:p>
            <a:r>
              <a:rPr lang="en-US" sz="1200" b="0" i="0" u="none" strike="noStrike" kern="1200" dirty="0">
                <a:solidFill>
                  <a:schemeClr val="tx1"/>
                </a:solidFill>
                <a:effectLst/>
                <a:latin typeface="+mn-lt"/>
                <a:ea typeface="+mn-ea"/>
                <a:cs typeface="+mn-cs"/>
              </a:rPr>
              <a:t>http://</a:t>
            </a:r>
            <a:r>
              <a:rPr lang="en-US" sz="1200" b="0" i="0" u="none" strike="noStrike" kern="1200" dirty="0" err="1">
                <a:solidFill>
                  <a:schemeClr val="tx1"/>
                </a:solidFill>
                <a:effectLst/>
                <a:latin typeface="+mn-lt"/>
                <a:ea typeface="+mn-ea"/>
                <a:cs typeface="+mn-cs"/>
              </a:rPr>
              <a:t>www.freddiemac.com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pmms</a:t>
            </a:r>
            <a:r>
              <a:rPr lang="en-US" sz="1200" b="0" i="0" u="none" strike="noStrike" kern="1200" dirty="0">
                <a:solidFill>
                  <a:schemeClr val="tx1"/>
                </a:solidFill>
                <a:effectLst/>
                <a:latin typeface="+mn-lt"/>
                <a:ea typeface="+mn-ea"/>
                <a:cs typeface="+mn-cs"/>
              </a:rPr>
              <a:t>/pmms15.htm</a:t>
            </a:r>
          </a:p>
          <a:p>
            <a:r>
              <a:rPr lang="en-US" sz="1200" b="0" i="0" u="none" strike="noStrike" kern="1200" dirty="0">
                <a:solidFill>
                  <a:schemeClr val="tx1"/>
                </a:solidFill>
                <a:effectLst/>
                <a:latin typeface="+mn-lt"/>
                <a:ea typeface="+mn-ea"/>
                <a:cs typeface="+mn-cs"/>
              </a:rPr>
              <a:t>http://</a:t>
            </a:r>
            <a:r>
              <a:rPr lang="en-US" sz="1200" b="0" i="0" u="none" strike="noStrike" kern="1200" dirty="0" err="1">
                <a:solidFill>
                  <a:schemeClr val="tx1"/>
                </a:solidFill>
                <a:effectLst/>
                <a:latin typeface="+mn-lt"/>
                <a:ea typeface="+mn-ea"/>
                <a:cs typeface="+mn-cs"/>
              </a:rPr>
              <a:t>www.freddiemac.com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pmms</a:t>
            </a:r>
            <a:r>
              <a:rPr lang="en-US" sz="1200" b="0" i="0" u="none" strike="noStrike" kern="1200" dirty="0">
                <a:solidFill>
                  <a:schemeClr val="tx1"/>
                </a:solidFill>
                <a:effectLst/>
                <a:latin typeface="+mn-lt"/>
                <a:ea typeface="+mn-ea"/>
                <a:cs typeface="+mn-cs"/>
              </a:rPr>
              <a:t>/pmms30.htm</a:t>
            </a:r>
            <a:r>
              <a:rPr lang="en-US" dirty="0"/>
              <a:t> </a:t>
            </a:r>
          </a:p>
        </p:txBody>
      </p:sp>
      <p:sp>
        <p:nvSpPr>
          <p:cNvPr id="4" name="Slide Number Placeholder 3"/>
          <p:cNvSpPr>
            <a:spLocks noGrp="1"/>
          </p:cNvSpPr>
          <p:nvPr>
            <p:ph type="sldNum" sz="quarter" idx="5"/>
          </p:nvPr>
        </p:nvSpPr>
        <p:spPr/>
        <p:txBody>
          <a:bodyPr/>
          <a:lstStyle/>
          <a:p>
            <a:fld id="{C287B861-3B23-7045-8DA0-FDD52E5F41AF}" type="slidenum">
              <a:rPr lang="en-US" smtClean="0"/>
              <a:t>33</a:t>
            </a:fld>
            <a:endParaRPr lang="en-US"/>
          </a:p>
        </p:txBody>
      </p:sp>
    </p:spTree>
    <p:extLst>
      <p:ext uri="{BB962C8B-B14F-4D97-AF65-F5344CB8AC3E}">
        <p14:creationId xmlns:p14="http://schemas.microsoft.com/office/powerpoint/2010/main" val="1007916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fred.stlouisfed.org</a:t>
            </a:r>
            <a:r>
              <a:rPr lang="en-US" dirty="0"/>
              <a:t>/series/CSUSHPINSA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us.spindices.com</a:t>
            </a:r>
            <a:r>
              <a:rPr lang="en-US" dirty="0"/>
              <a:t>/indices/indicators/</a:t>
            </a:r>
            <a:r>
              <a:rPr lang="en-US" dirty="0" err="1"/>
              <a:t>sp</a:t>
            </a:r>
            <a:r>
              <a:rPr lang="en-US" dirty="0"/>
              <a:t>-</a:t>
            </a:r>
            <a:r>
              <a:rPr lang="en-US" dirty="0" err="1"/>
              <a:t>corelogic</a:t>
            </a:r>
            <a:r>
              <a:rPr lang="en-US" dirty="0"/>
              <a:t>-case-</a:t>
            </a:r>
            <a:r>
              <a:rPr lang="en-US" dirty="0" err="1"/>
              <a:t>shiller</a:t>
            </a:r>
            <a:r>
              <a:rPr lang="en-US" dirty="0"/>
              <a:t>-us-national-home-price-</a:t>
            </a:r>
            <a:r>
              <a:rPr lang="en-US" dirty="0" err="1"/>
              <a:t>nsa</a:t>
            </a:r>
            <a:r>
              <a:rPr lang="en-US" dirty="0"/>
              <a:t>-index</a:t>
            </a:r>
          </a:p>
          <a:p>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34</a:t>
            </a:fld>
            <a:endParaRPr lang="en-US"/>
          </a:p>
        </p:txBody>
      </p:sp>
    </p:spTree>
    <p:extLst>
      <p:ext uri="{BB962C8B-B14F-4D97-AF65-F5344CB8AC3E}">
        <p14:creationId xmlns:p14="http://schemas.microsoft.com/office/powerpoint/2010/main" val="4157236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www.census.gov</a:t>
            </a:r>
            <a:r>
              <a:rPr lang="en-US" dirty="0"/>
              <a:t>/construction/</a:t>
            </a:r>
            <a:r>
              <a:rPr lang="en-US" dirty="0" err="1"/>
              <a:t>nrc</a:t>
            </a:r>
            <a:r>
              <a:rPr lang="en-US" dirty="0"/>
              <a:t>/</a:t>
            </a:r>
          </a:p>
          <a:p>
            <a:r>
              <a:rPr lang="en-US" dirty="0"/>
              <a:t>8:30A</a:t>
            </a:r>
          </a:p>
          <a:p>
            <a:r>
              <a:rPr lang="en-US" dirty="0"/>
              <a:t>Historical data,</a:t>
            </a:r>
            <a:r>
              <a:rPr lang="en-US" baseline="0" dirty="0"/>
              <a:t> </a:t>
            </a:r>
            <a:r>
              <a:rPr lang="en-US" sz="1200" b="0" i="0" kern="1200" dirty="0">
                <a:solidFill>
                  <a:schemeClr val="tx1"/>
                </a:solidFill>
                <a:effectLst/>
                <a:latin typeface="+mn-lt"/>
                <a:ea typeface="+mn-ea"/>
                <a:cs typeface="+mn-cs"/>
              </a:rPr>
              <a:t>Housing Units Authorized in Permit‐Issuing Places</a:t>
            </a:r>
            <a:endParaRPr lang="en-US" dirty="0"/>
          </a:p>
        </p:txBody>
      </p:sp>
      <p:sp>
        <p:nvSpPr>
          <p:cNvPr id="4" name="Slide Number Placeholder 3"/>
          <p:cNvSpPr>
            <a:spLocks noGrp="1"/>
          </p:cNvSpPr>
          <p:nvPr>
            <p:ph type="sldNum" sz="quarter" idx="5"/>
          </p:nvPr>
        </p:nvSpPr>
        <p:spPr/>
        <p:txBody>
          <a:bodyPr/>
          <a:lstStyle/>
          <a:p>
            <a:fld id="{F339BC76-7F93-D045-8DF4-8990B9928A23}" type="slidenum">
              <a:rPr lang="en-US" smtClean="0"/>
              <a:t>35</a:t>
            </a:fld>
            <a:endParaRPr lang="en-US"/>
          </a:p>
        </p:txBody>
      </p:sp>
    </p:spTree>
    <p:extLst>
      <p:ext uri="{BB962C8B-B14F-4D97-AF65-F5344CB8AC3E}">
        <p14:creationId xmlns:p14="http://schemas.microsoft.com/office/powerpoint/2010/main" val="1653513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www.census.gov</a:t>
            </a:r>
            <a:r>
              <a:rPr lang="en-US" dirty="0"/>
              <a:t>/data/tables/time-series/demo/geographic-mobility/</a:t>
            </a:r>
            <a:r>
              <a:rPr lang="en-US" dirty="0" err="1"/>
              <a:t>historic.html</a:t>
            </a:r>
            <a:endParaRPr lang="en-US" dirty="0"/>
          </a:p>
          <a:p>
            <a:r>
              <a:rPr lang="en-US" dirty="0"/>
              <a:t>Table A-3</a:t>
            </a:r>
          </a:p>
          <a:p>
            <a:r>
              <a:rPr lang="en-US" dirty="0"/>
              <a:t>https://</a:t>
            </a:r>
            <a:r>
              <a:rPr lang="en-US" dirty="0" err="1"/>
              <a:t>thehill.com</a:t>
            </a:r>
            <a:r>
              <a:rPr lang="en-US" dirty="0"/>
              <a:t>/</a:t>
            </a:r>
            <a:r>
              <a:rPr lang="en-US" dirty="0" err="1"/>
              <a:t>homenews</a:t>
            </a:r>
            <a:r>
              <a:rPr lang="en-US" dirty="0"/>
              <a:t>/state-watch/530515-americans-move-less-but-those-doing-so-are-leaving-urban-centers</a:t>
            </a:r>
          </a:p>
        </p:txBody>
      </p:sp>
      <p:sp>
        <p:nvSpPr>
          <p:cNvPr id="4" name="Slide Number Placeholder 3"/>
          <p:cNvSpPr>
            <a:spLocks noGrp="1"/>
          </p:cNvSpPr>
          <p:nvPr>
            <p:ph type="sldNum" sz="quarter" idx="5"/>
          </p:nvPr>
        </p:nvSpPr>
        <p:spPr/>
        <p:txBody>
          <a:bodyPr/>
          <a:lstStyle/>
          <a:p>
            <a:fld id="{C287B861-3B23-7045-8DA0-FDD52E5F41AF}" type="slidenum">
              <a:rPr lang="en-US" smtClean="0"/>
              <a:t>36</a:t>
            </a:fld>
            <a:endParaRPr lang="en-US"/>
          </a:p>
        </p:txBody>
      </p:sp>
    </p:spTree>
    <p:extLst>
      <p:ext uri="{BB962C8B-B14F-4D97-AF65-F5344CB8AC3E}">
        <p14:creationId xmlns:p14="http://schemas.microsoft.com/office/powerpoint/2010/main" val="2970790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https://www.apartmentlist.com/research/category/data-rent-estimates</a:t>
            </a:r>
            <a:endParaRPr lang="en-US" dirty="0"/>
          </a:p>
          <a:p>
            <a:r>
              <a:rPr lang="en-US" dirty="0">
                <a:hlinkClick r:id="rId4"/>
              </a:rPr>
              <a:t>https://www.apartmentlist.com/research/national-rent-data</a:t>
            </a:r>
            <a:r>
              <a:rPr lang="en-US" dirty="0"/>
              <a:t> </a:t>
            </a:r>
          </a:p>
          <a:p>
            <a:r>
              <a:rPr lang="en-US" dirty="0"/>
              <a:t>Suburban rent rebound: https://</a:t>
            </a:r>
            <a:r>
              <a:rPr lang="en-US" dirty="0" err="1"/>
              <a:t>www.apartmentlist.com</a:t>
            </a:r>
            <a:r>
              <a:rPr lang="en-US" dirty="0"/>
              <a:t>/research/suburban-rent-rebound</a:t>
            </a:r>
          </a:p>
          <a:p>
            <a:endParaRPr lang="en-US" dirty="0"/>
          </a:p>
          <a:p>
            <a:pPr fontAlgn="base"/>
            <a:r>
              <a:rPr lang="en-US" sz="1200" b="0" i="0" kern="1200" dirty="0">
                <a:solidFill>
                  <a:schemeClr val="tx1"/>
                </a:solidFill>
                <a:effectLst/>
                <a:latin typeface="+mn-lt"/>
                <a:ea typeface="+mn-ea"/>
                <a:cs typeface="+mn-cs"/>
              </a:rPr>
              <a:t>Methodology: Apartment List Rent Report data is drawn monthly from the millions of listings on our site. 1-bedroom and 2-bedroom rents are calculated as the median for units available in the specified size and time period. Price changes are calculated using a “same unit” methodology similar to the Case-Shiller “repeat sales” home prices methodology, taking the average price change for units available across both time periods. For top city rankings, we calculated median 1-bedroom and 2-bedroom rents in 100 top cities and then ranked them by 2-bedroom rents.</a:t>
            </a:r>
          </a:p>
          <a:p>
            <a:pPr fontAlgn="base"/>
            <a:r>
              <a:rPr lang="en-US" sz="1200" b="0" i="0" kern="1200" dirty="0">
                <a:solidFill>
                  <a:schemeClr val="tx1"/>
                </a:solidFill>
                <a:effectLst/>
                <a:latin typeface="+mn-lt"/>
                <a:ea typeface="+mn-ea"/>
                <a:cs typeface="+mn-cs"/>
              </a:rPr>
              <a:t>About Apartment List Rent Reports: Apartment List’s Rent Reports cover rental pricing data in major cities, their suburbs, and their neighborhoods. We provide valuable leading indicators of rental price trends, highlight data on top cities, and identify the key facts renters should know. As always, our goal is to provide price transparency to America’s 105 million renters to help them make the best possible decisions in choosing a place to call home. Apartment List publishes Rent Reports during the first calendar week of each month.</a:t>
            </a:r>
          </a:p>
          <a:p>
            <a:endParaRPr lang="en-US" dirty="0"/>
          </a:p>
          <a:p>
            <a:r>
              <a:rPr lang="en-US" dirty="0"/>
              <a:t>Good graphs: </a:t>
            </a:r>
            <a:r>
              <a:rPr lang="en-US" dirty="0">
                <a:hlinkClick r:id="rId5"/>
              </a:rPr>
              <a:t>https://www.bloomberg.com/news/articles/2020-10-30/where-rents-are-falling-and-where-they-are-rising</a:t>
            </a:r>
            <a:endParaRPr lang="en-US" dirty="0"/>
          </a:p>
          <a:p>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37</a:t>
            </a:fld>
            <a:endParaRPr lang="en-US"/>
          </a:p>
        </p:txBody>
      </p:sp>
    </p:spTree>
    <p:extLst>
      <p:ext uri="{BB962C8B-B14F-4D97-AF65-F5344CB8AC3E}">
        <p14:creationId xmlns:p14="http://schemas.microsoft.com/office/powerpoint/2010/main" val="285730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www.imf.org</a:t>
            </a:r>
            <a:r>
              <a:rPr lang="en-US" dirty="0"/>
              <a:t>/external/</a:t>
            </a:r>
            <a:r>
              <a:rPr lang="en-US" dirty="0" err="1"/>
              <a:t>datamapper</a:t>
            </a:r>
            <a:r>
              <a:rPr lang="en-US" dirty="0"/>
              <a:t>/NGDP_RPCH@WEO/OEMDC/ADVEC/WEOWORLD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3D58E-9DA7-304F-9665-D48A9038F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827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https://www.apartmentlist.com/research/category/data-rent-estimates</a:t>
            </a:r>
            <a:endParaRPr lang="en-US" dirty="0"/>
          </a:p>
          <a:p>
            <a:r>
              <a:rPr lang="en-US" dirty="0">
                <a:hlinkClick r:id="rId4"/>
              </a:rPr>
              <a:t>https://www.apartmentlist.com/research/national-rent-data</a:t>
            </a:r>
            <a:r>
              <a:rPr lang="en-US" dirty="0"/>
              <a:t> </a:t>
            </a:r>
          </a:p>
          <a:p>
            <a:r>
              <a:rPr lang="en-US" dirty="0"/>
              <a:t>Suburban rent rebound: https://</a:t>
            </a:r>
            <a:r>
              <a:rPr lang="en-US" dirty="0" err="1"/>
              <a:t>www.apartmentlist.com</a:t>
            </a:r>
            <a:r>
              <a:rPr lang="en-US" dirty="0"/>
              <a:t>/research/suburban-rent-rebound</a:t>
            </a:r>
          </a:p>
          <a:p>
            <a:endParaRPr lang="en-US" dirty="0"/>
          </a:p>
          <a:p>
            <a:pPr fontAlgn="base"/>
            <a:r>
              <a:rPr lang="en-US" sz="1200" b="0" i="0" kern="1200" dirty="0">
                <a:solidFill>
                  <a:schemeClr val="tx1"/>
                </a:solidFill>
                <a:effectLst/>
                <a:latin typeface="+mn-lt"/>
                <a:ea typeface="+mn-ea"/>
                <a:cs typeface="+mn-cs"/>
              </a:rPr>
              <a:t>Methodology: Apartment List Rent Report data is drawn monthly from the millions of listings on our site. 1-bedroom and 2-bedroom rents are calculated as the median for units available in the specified size and time period. Price changes are calculated using a “same unit” methodology similar to the Case-Shiller “repeat sales” home prices methodology, taking the average price change for units available across both time periods. For top city rankings, we calculated median 1-bedroom and 2-bedroom rents in 100 top cities and then ranked them by 2-bedroom rents.</a:t>
            </a:r>
          </a:p>
          <a:p>
            <a:pPr fontAlgn="base"/>
            <a:r>
              <a:rPr lang="en-US" sz="1200" b="0" i="0" kern="1200" dirty="0">
                <a:solidFill>
                  <a:schemeClr val="tx1"/>
                </a:solidFill>
                <a:effectLst/>
                <a:latin typeface="+mn-lt"/>
                <a:ea typeface="+mn-ea"/>
                <a:cs typeface="+mn-cs"/>
              </a:rPr>
              <a:t>About Apartment List Rent Reports: Apartment List’s Rent Reports cover rental pricing data in major cities, their suburbs, and their neighborhoods. We provide valuable leading indicators of rental price trends, highlight data on top cities, and identify the key facts renters should know. As always, our goal is to provide price transparency to America’s 105 million renters to help them make the best possible decisions in choosing a place to call home. Apartment List publishes Rent Reports during the first calendar week of each month.</a:t>
            </a:r>
          </a:p>
          <a:p>
            <a:endParaRPr lang="en-US" dirty="0"/>
          </a:p>
          <a:p>
            <a:r>
              <a:rPr lang="en-US" dirty="0"/>
              <a:t>Good graphs: </a:t>
            </a:r>
            <a:r>
              <a:rPr lang="en-US" dirty="0">
                <a:hlinkClick r:id="rId5"/>
              </a:rPr>
              <a:t>https://www.bloomberg.com/news/articles/2020-10-30/where-rents-are-falling-and-where-they-are-rising</a:t>
            </a:r>
            <a:endParaRPr lang="en-US" dirty="0"/>
          </a:p>
          <a:p>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38</a:t>
            </a:fld>
            <a:endParaRPr lang="en-US"/>
          </a:p>
        </p:txBody>
      </p:sp>
    </p:spTree>
    <p:extLst>
      <p:ext uri="{BB962C8B-B14F-4D97-AF65-F5344CB8AC3E}">
        <p14:creationId xmlns:p14="http://schemas.microsoft.com/office/powerpoint/2010/main" val="3288032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is this a bar graph and not a line graph?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Frequency: Monthly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8" charset="0"/>
                <a:ea typeface="+mn-ea"/>
                <a:cs typeface="+mn-cs"/>
              </a:rPr>
              <a:t>Most recent release: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www.architectmagazine.com</a:t>
            </a:r>
            <a:r>
              <a:rPr lang="en-US" dirty="0"/>
              <a:t>/practice/</a:t>
            </a:r>
            <a:r>
              <a:rPr lang="en-US" dirty="0" err="1"/>
              <a:t>aia</a:t>
            </a:r>
            <a:r>
              <a:rPr lang="en-US" dirty="0"/>
              <a:t>-billings-display-continued-strength-in-</a:t>
            </a:r>
            <a:r>
              <a:rPr lang="en-US" dirty="0" err="1"/>
              <a:t>april_o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new.aia.org</a:t>
            </a:r>
            <a:r>
              <a:rPr lang="en-US" dirty="0"/>
              <a:t>/press-releases/6401762-design-activity-strongly-increases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http://</a:t>
            </a:r>
            <a:r>
              <a:rPr lang="en-US" sz="1200" kern="1200" dirty="0" err="1">
                <a:solidFill>
                  <a:schemeClr val="tx1"/>
                </a:solidFill>
                <a:effectLst/>
                <a:latin typeface="Times New Roman" pitchFamily="18" charset="0"/>
                <a:ea typeface="+mn-ea"/>
                <a:cs typeface="+mn-cs"/>
              </a:rPr>
              <a:t>new.aia.org</a:t>
            </a:r>
            <a:r>
              <a:rPr lang="en-US" sz="1200" kern="1200" dirty="0">
                <a:solidFill>
                  <a:schemeClr val="tx1"/>
                </a:solidFill>
                <a:effectLst/>
                <a:latin typeface="Times New Roman" pitchFamily="18" charset="0"/>
                <a:ea typeface="+mn-ea"/>
                <a:cs typeface="+mn-cs"/>
              </a:rPr>
              <a:t>/</a:t>
            </a:r>
            <a:r>
              <a:rPr lang="en-US" sz="1200" kern="1200" dirty="0" err="1">
                <a:solidFill>
                  <a:schemeClr val="tx1"/>
                </a:solidFill>
                <a:effectLst/>
                <a:latin typeface="Times New Roman" pitchFamily="18" charset="0"/>
                <a:ea typeface="+mn-ea"/>
                <a:cs typeface="+mn-cs"/>
              </a:rPr>
              <a:t>press-releases?query</a:t>
            </a:r>
            <a:r>
              <a:rPr lang="en-US" sz="1200" kern="1200" dirty="0">
                <a:solidFill>
                  <a:schemeClr val="tx1"/>
                </a:solidFill>
                <a:effectLst/>
                <a:latin typeface="Times New Roman" pitchFamily="18" charset="0"/>
                <a:ea typeface="+mn-ea"/>
                <a:cs typeface="+mn-cs"/>
              </a:rPr>
              <a:t>=</a:t>
            </a:r>
          </a:p>
          <a:p>
            <a:r>
              <a:rPr lang="en-US" sz="1200" kern="1200" dirty="0">
                <a:solidFill>
                  <a:schemeClr val="tx1"/>
                </a:solidFill>
                <a:effectLst/>
                <a:latin typeface="Times New Roman" pitchFamily="18" charset="0"/>
                <a:ea typeface="+mn-ea"/>
                <a:cs typeface="+mn-cs"/>
              </a:rPr>
              <a:t>http://</a:t>
            </a:r>
            <a:r>
              <a:rPr lang="en-US" sz="1200" kern="1200" dirty="0" err="1">
                <a:solidFill>
                  <a:schemeClr val="tx1"/>
                </a:solidFill>
                <a:effectLst/>
                <a:latin typeface="Times New Roman" pitchFamily="18" charset="0"/>
                <a:ea typeface="+mn-ea"/>
                <a:cs typeface="+mn-cs"/>
              </a:rPr>
              <a:t>new.aia.org</a:t>
            </a:r>
            <a:r>
              <a:rPr lang="en-US" sz="1200" kern="1200" dirty="0">
                <a:solidFill>
                  <a:schemeClr val="tx1"/>
                </a:solidFill>
                <a:effectLst/>
                <a:latin typeface="Times New Roman" pitchFamily="18" charset="0"/>
                <a:ea typeface="+mn-ea"/>
                <a:cs typeface="+mn-cs"/>
              </a:rPr>
              <a:t>/resources/10046-the-architecture-billings-index</a:t>
            </a:r>
          </a:p>
          <a:p>
            <a:r>
              <a:rPr lang="en-US" sz="1200" kern="1200" dirty="0">
                <a:solidFill>
                  <a:schemeClr val="tx1"/>
                </a:solidFill>
                <a:effectLst/>
                <a:latin typeface="Times New Roman" pitchFamily="18" charset="0"/>
                <a:ea typeface="+mn-ea"/>
                <a:cs typeface="+mn-cs"/>
              </a:rPr>
              <a:t>http://</a:t>
            </a:r>
            <a:r>
              <a:rPr lang="en-US" sz="1200" kern="1200" dirty="0" err="1">
                <a:solidFill>
                  <a:schemeClr val="tx1"/>
                </a:solidFill>
                <a:effectLst/>
                <a:latin typeface="Times New Roman" pitchFamily="18" charset="0"/>
                <a:ea typeface="+mn-ea"/>
                <a:cs typeface="+mn-cs"/>
              </a:rPr>
              <a:t>www.architectmagazine.com</a:t>
            </a:r>
            <a:r>
              <a:rPr lang="en-US" sz="1200" kern="1200" dirty="0">
                <a:solidFill>
                  <a:schemeClr val="tx1"/>
                </a:solidFill>
                <a:effectLst/>
                <a:latin typeface="Times New Roman" pitchFamily="18" charset="0"/>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DE611-5AB9-A04F-B0F1-60A5DD3B19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293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Leading Indicators</a:t>
            </a:r>
          </a:p>
          <a:p>
            <a:pPr lvl="0"/>
            <a:r>
              <a:rPr lang="en-US" dirty="0"/>
              <a:t>Conclusion Slide:  The Sorcerer’s Outlook</a:t>
            </a:r>
          </a:p>
        </p:txBody>
      </p:sp>
      <p:sp>
        <p:nvSpPr>
          <p:cNvPr id="4" name="Slide Number Placeholder 3"/>
          <p:cNvSpPr>
            <a:spLocks noGrp="1"/>
          </p:cNvSpPr>
          <p:nvPr>
            <p:ph type="sldNum" sz="quarter" idx="5"/>
          </p:nvPr>
        </p:nvSpPr>
        <p:spPr/>
        <p:txBody>
          <a:bodyPr/>
          <a:lstStyle/>
          <a:p>
            <a:fld id="{1733D58E-9DA7-304F-9665-D48A9038FCEF}" type="slidenum">
              <a:rPr lang="en-US" smtClean="0"/>
              <a:t>41</a:t>
            </a:fld>
            <a:endParaRPr lang="en-US"/>
          </a:p>
        </p:txBody>
      </p:sp>
    </p:spTree>
    <p:extLst>
      <p:ext uri="{BB962C8B-B14F-4D97-AF65-F5344CB8AC3E}">
        <p14:creationId xmlns:p14="http://schemas.microsoft.com/office/powerpoint/2010/main" val="3274327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www.sca.isr.umich.edu</a:t>
            </a:r>
            <a:r>
              <a:rPr lang="en-US" dirty="0"/>
              <a:t>/</a:t>
            </a:r>
          </a:p>
          <a:p>
            <a:r>
              <a:rPr lang="en-US" dirty="0">
                <a:hlinkClick r:id="rId3"/>
              </a:rPr>
              <a:t>https://fred.stlouisfed.org/series/UMCSENT</a:t>
            </a:r>
            <a:endParaRPr lang="en-US" dirty="0"/>
          </a:p>
        </p:txBody>
      </p:sp>
      <p:sp>
        <p:nvSpPr>
          <p:cNvPr id="4" name="Slide Number Placeholder 3"/>
          <p:cNvSpPr>
            <a:spLocks noGrp="1"/>
          </p:cNvSpPr>
          <p:nvPr>
            <p:ph type="sldNum" sz="quarter" idx="5"/>
          </p:nvPr>
        </p:nvSpPr>
        <p:spPr/>
        <p:txBody>
          <a:bodyPr/>
          <a:lstStyle/>
          <a:p>
            <a:fld id="{F42CB48B-287C-A142-9B93-3CF3A0EE073E}" type="slidenum">
              <a:rPr lang="en-US" smtClean="0"/>
              <a:t>42</a:t>
            </a:fld>
            <a:endParaRPr lang="en-US"/>
          </a:p>
        </p:txBody>
      </p:sp>
    </p:spTree>
    <p:extLst>
      <p:ext uri="{BB962C8B-B14F-4D97-AF65-F5344CB8AC3E}">
        <p14:creationId xmlns:p14="http://schemas.microsoft.com/office/powerpoint/2010/main" val="3362895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Table 2.6. Personal Income and Its Disposition, Monthly</a:t>
            </a:r>
          </a:p>
          <a:p>
            <a:r>
              <a:rPr lang="en-US" sz="1200" b="0" i="0" u="none" strike="noStrike" kern="1200" dirty="0">
                <a:solidFill>
                  <a:schemeClr val="tx1"/>
                </a:solidFill>
                <a:effectLst/>
                <a:latin typeface="+mn-lt"/>
                <a:ea typeface="+mn-ea"/>
                <a:cs typeface="+mn-cs"/>
              </a:rPr>
              <a:t>Line 35</a:t>
            </a:r>
          </a:p>
          <a:p>
            <a:r>
              <a:rPr lang="en-US" dirty="0">
                <a:hlinkClick r:id="rId3"/>
              </a:rPr>
              <a:t>https://fred.stlouisfed.org/series/PSAVERT</a:t>
            </a:r>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43</a:t>
            </a:fld>
            <a:endParaRPr lang="en-US"/>
          </a:p>
        </p:txBody>
      </p:sp>
    </p:spTree>
    <p:extLst>
      <p:ext uri="{BB962C8B-B14F-4D97-AF65-F5344CB8AC3E}">
        <p14:creationId xmlns:p14="http://schemas.microsoft.com/office/powerpoint/2010/main" val="1246223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https://www.nfib.com/surveys/small-business-economic-trends/</a:t>
            </a:r>
            <a:endParaRPr lang="en-US" dirty="0"/>
          </a:p>
          <a:p>
            <a:r>
              <a:rPr lang="en-US" dirty="0"/>
              <a:t>https://</a:t>
            </a:r>
            <a:r>
              <a:rPr lang="en-US" dirty="0" err="1"/>
              <a:t>assets.nfib.com</a:t>
            </a:r>
            <a:r>
              <a:rPr lang="en-US" dirty="0"/>
              <a:t>/</a:t>
            </a:r>
            <a:r>
              <a:rPr lang="en-US" dirty="0" err="1"/>
              <a:t>nfibcom</a:t>
            </a:r>
            <a:r>
              <a:rPr lang="en-US" dirty="0"/>
              <a:t>/SBET-Apr-2021.pdf</a:t>
            </a:r>
          </a:p>
          <a:p>
            <a:r>
              <a:rPr lang="en-US" dirty="0"/>
              <a:t>*Change the month in the URL to the current month</a:t>
            </a:r>
          </a:p>
          <a:p>
            <a:r>
              <a:rPr lang="en-US" dirty="0">
                <a:hlinkClick r:id="rId4"/>
              </a:rPr>
              <a:t>https://tradingeconomics.com/united-states/nfib-business-optimism-index</a:t>
            </a:r>
            <a:endParaRPr lang="en-US" dirty="0"/>
          </a:p>
          <a:p>
            <a:endParaRPr lang="en-US" dirty="0"/>
          </a:p>
        </p:txBody>
      </p:sp>
      <p:sp>
        <p:nvSpPr>
          <p:cNvPr id="4" name="Slide Number Placeholder 3"/>
          <p:cNvSpPr>
            <a:spLocks noGrp="1"/>
          </p:cNvSpPr>
          <p:nvPr>
            <p:ph type="sldNum" sz="quarter" idx="10"/>
          </p:nvPr>
        </p:nvSpPr>
        <p:spPr/>
        <p:txBody>
          <a:bodyPr/>
          <a:lstStyle/>
          <a:p>
            <a:fld id="{5C019501-AA9D-814F-AAD0-41DA12C26475}" type="slidenum">
              <a:rPr lang="en-US" smtClean="0"/>
              <a:t>44</a:t>
            </a:fld>
            <a:endParaRPr lang="en-US"/>
          </a:p>
        </p:txBody>
      </p:sp>
    </p:spTree>
    <p:extLst>
      <p:ext uri="{BB962C8B-B14F-4D97-AF65-F5344CB8AC3E}">
        <p14:creationId xmlns:p14="http://schemas.microsoft.com/office/powerpoint/2010/main" val="803154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revamp this slide when 2021Q1 comes out—maybe just show 2017-2021 and keep all on the same vertical axis</a:t>
            </a:r>
          </a:p>
        </p:txBody>
      </p:sp>
      <p:sp>
        <p:nvSpPr>
          <p:cNvPr id="4" name="Slide Number Placeholder 3"/>
          <p:cNvSpPr>
            <a:spLocks noGrp="1"/>
          </p:cNvSpPr>
          <p:nvPr>
            <p:ph type="sldNum" sz="quarter" idx="5"/>
          </p:nvPr>
        </p:nvSpPr>
        <p:spPr/>
        <p:txBody>
          <a:bodyPr/>
          <a:lstStyle/>
          <a:p>
            <a:fld id="{1733D58E-9DA7-304F-9665-D48A9038FCEF}" type="slidenum">
              <a:rPr lang="en-US" smtClean="0"/>
              <a:t>11</a:t>
            </a:fld>
            <a:endParaRPr lang="en-US"/>
          </a:p>
        </p:txBody>
      </p:sp>
    </p:spTree>
    <p:extLst>
      <p:ext uri="{BB962C8B-B14F-4D97-AF65-F5344CB8AC3E}">
        <p14:creationId xmlns:p14="http://schemas.microsoft.com/office/powerpoint/2010/main" val="2394559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https://</a:t>
            </a:r>
            <a:r>
              <a:rPr lang="en-US" dirty="0" err="1"/>
              <a:t>www.harrypotterfanzone.com</a:t>
            </a:r>
            <a:r>
              <a:rPr lang="en-US" dirty="0"/>
              <a:t>/pictures/goblet-of-fire-title-page-chapter-illustration/</a:t>
            </a:r>
          </a:p>
        </p:txBody>
      </p:sp>
      <p:sp>
        <p:nvSpPr>
          <p:cNvPr id="4" name="Slide Number Placeholder 3"/>
          <p:cNvSpPr>
            <a:spLocks noGrp="1"/>
          </p:cNvSpPr>
          <p:nvPr>
            <p:ph type="sldNum" sz="quarter" idx="5"/>
          </p:nvPr>
        </p:nvSpPr>
        <p:spPr/>
        <p:txBody>
          <a:bodyPr/>
          <a:lstStyle/>
          <a:p>
            <a:fld id="{C287B861-3B23-7045-8DA0-FDD52E5F41AF}" type="slidenum">
              <a:rPr lang="en-US" smtClean="0"/>
              <a:t>12</a:t>
            </a:fld>
            <a:endParaRPr lang="en-US"/>
          </a:p>
        </p:txBody>
      </p:sp>
    </p:spTree>
    <p:extLst>
      <p:ext uri="{BB962C8B-B14F-4D97-AF65-F5344CB8AC3E}">
        <p14:creationId xmlns:p14="http://schemas.microsoft.com/office/powerpoint/2010/main" val="1671495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US Total Nonfarm (SA): CES0000000001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Times New Roman" pitchFamily="18" charset="0"/>
                <a:ea typeface="+mn-ea"/>
                <a:cs typeface="+mn-cs"/>
              </a:rPr>
              <a:t>U.S. Unemployment Rate</a:t>
            </a:r>
            <a:r>
              <a:rPr lang="en-US" b="0" dirty="0"/>
              <a:t> </a:t>
            </a:r>
            <a:r>
              <a:rPr lang="en-US" sz="1200" b="0" i="0" u="none" strike="noStrike" kern="1200" dirty="0">
                <a:solidFill>
                  <a:schemeClr val="tx1"/>
                </a:solidFill>
                <a:effectLst/>
                <a:latin typeface="Times New Roman" pitchFamily="18" charset="0"/>
                <a:ea typeface="+mn-ea"/>
                <a:cs typeface="+mn-cs"/>
              </a:rPr>
              <a:t>LNS14000000</a:t>
            </a:r>
            <a:r>
              <a:rPr lang="en-US" b="0" dirty="0"/>
              <a:t> </a:t>
            </a:r>
            <a:endParaRPr lang="en-US" dirty="0"/>
          </a:p>
        </p:txBody>
      </p:sp>
      <p:sp>
        <p:nvSpPr>
          <p:cNvPr id="4" name="Slide Number Placeholder 3"/>
          <p:cNvSpPr>
            <a:spLocks noGrp="1"/>
          </p:cNvSpPr>
          <p:nvPr>
            <p:ph type="sldNum" sz="quarter" idx="10"/>
          </p:nvPr>
        </p:nvSpPr>
        <p:spPr/>
        <p:txBody>
          <a:bodyPr/>
          <a:lstStyle/>
          <a:p>
            <a:fld id="{18ADE611-5AB9-A04F-B0F1-60A5DD3B1928}" type="slidenum">
              <a:rPr lang="en-US" smtClean="0"/>
              <a:t>13</a:t>
            </a:fld>
            <a:endParaRPr lang="en-US"/>
          </a:p>
        </p:txBody>
      </p:sp>
    </p:spTree>
    <p:extLst>
      <p:ext uri="{BB962C8B-B14F-4D97-AF65-F5344CB8AC3E}">
        <p14:creationId xmlns:p14="http://schemas.microsoft.com/office/powerpoint/2010/main" val="336007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7B861-3B23-7045-8DA0-FDD52E5F4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240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33D58E-9DA7-304F-9665-D48A9038FCEF}" type="slidenum">
              <a:rPr lang="en-US" smtClean="0"/>
              <a:t>15</a:t>
            </a:fld>
            <a:endParaRPr lang="en-US"/>
          </a:p>
        </p:txBody>
      </p:sp>
    </p:spTree>
    <p:extLst>
      <p:ext uri="{BB962C8B-B14F-4D97-AF65-F5344CB8AC3E}">
        <p14:creationId xmlns:p14="http://schemas.microsoft.com/office/powerpoint/2010/main" val="2559702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SMS24000003000000001</a:t>
            </a:r>
            <a:r>
              <a:rPr lang="en-US" dirty="0"/>
              <a:t> </a:t>
            </a:r>
          </a:p>
          <a:p>
            <a:endParaRPr lang="en-US" dirty="0"/>
          </a:p>
        </p:txBody>
      </p:sp>
      <p:sp>
        <p:nvSpPr>
          <p:cNvPr id="4" name="Slide Number Placeholder 3"/>
          <p:cNvSpPr>
            <a:spLocks noGrp="1"/>
          </p:cNvSpPr>
          <p:nvPr>
            <p:ph type="sldNum" sz="quarter" idx="5"/>
          </p:nvPr>
        </p:nvSpPr>
        <p:spPr/>
        <p:txBody>
          <a:bodyPr/>
          <a:lstStyle/>
          <a:p>
            <a:fld id="{7F5DD0F6-349E-7846-8C6F-EDFC5A254D0B}" type="slidenum">
              <a:rPr lang="en-US" smtClean="0"/>
              <a:t>16</a:t>
            </a:fld>
            <a:endParaRPr lang="en-US"/>
          </a:p>
        </p:txBody>
      </p:sp>
    </p:spTree>
    <p:extLst>
      <p:ext uri="{BB962C8B-B14F-4D97-AF65-F5344CB8AC3E}">
        <p14:creationId xmlns:p14="http://schemas.microsoft.com/office/powerpoint/2010/main" val="2531523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Revers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ADF911-3D9A-5146-9585-2D2C13BB0477}"/>
              </a:ext>
            </a:extLst>
          </p:cNvPr>
          <p:cNvGrpSpPr/>
          <p:nvPr/>
        </p:nvGrpSpPr>
        <p:grpSpPr>
          <a:xfrm>
            <a:off x="9245759" y="0"/>
            <a:ext cx="9047997" cy="10287000"/>
            <a:chOff x="6163839" y="0"/>
            <a:chExt cx="6031998" cy="6858000"/>
          </a:xfrm>
        </p:grpSpPr>
        <p:sp>
          <p:nvSpPr>
            <p:cNvPr id="7" name="Shape 10">
              <a:extLst>
                <a:ext uri="{FF2B5EF4-FFF2-40B4-BE49-F238E27FC236}">
                  <a16:creationId xmlns:a16="http://schemas.microsoft.com/office/drawing/2014/main" id="{88F3EA3B-14D1-3940-BD26-F08930C90008}"/>
                </a:ext>
              </a:extLst>
            </p:cNvPr>
            <p:cNvSpPr/>
            <p:nvPr/>
          </p:nvSpPr>
          <p:spPr>
            <a:xfrm flipH="1">
              <a:off x="6343677" y="0"/>
              <a:ext cx="585216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700"/>
            </a:p>
          </p:txBody>
        </p:sp>
        <p:sp>
          <p:nvSpPr>
            <p:cNvPr id="11" name="Shape 81">
              <a:extLst>
                <a:ext uri="{FF2B5EF4-FFF2-40B4-BE49-F238E27FC236}">
                  <a16:creationId xmlns:a16="http://schemas.microsoft.com/office/drawing/2014/main" id="{346F9D52-3D61-894D-AD5E-B0E6C15CC90B}"/>
                </a:ext>
              </a:extLst>
            </p:cNvPr>
            <p:cNvSpPr/>
            <p:nvPr/>
          </p:nvSpPr>
          <p:spPr>
            <a:xfrm flipH="1">
              <a:off x="6163839"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grpSp>
      <p:pic>
        <p:nvPicPr>
          <p:cNvPr id="12" name="Picture 11" descr="ourlogo">
            <a:extLst>
              <a:ext uri="{FF2B5EF4-FFF2-40B4-BE49-F238E27FC236}">
                <a16:creationId xmlns:a16="http://schemas.microsoft.com/office/drawing/2014/main" id="{9D887A11-394C-E04F-923F-9AC73AB549E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789726" y="9275268"/>
            <a:ext cx="2400300" cy="924453"/>
          </a:xfrm>
          <a:prstGeom prst="rect">
            <a:avLst/>
          </a:prstGeom>
          <a:noFill/>
          <a:ln w="9525">
            <a:noFill/>
            <a:miter lim="800000"/>
            <a:headEnd/>
            <a:tailEnd/>
          </a:ln>
        </p:spPr>
      </p:pic>
      <p:sp>
        <p:nvSpPr>
          <p:cNvPr id="5" name="Title 4">
            <a:extLst>
              <a:ext uri="{FF2B5EF4-FFF2-40B4-BE49-F238E27FC236}">
                <a16:creationId xmlns:a16="http://schemas.microsoft.com/office/drawing/2014/main" id="{60C275AF-30AD-C64A-AE51-1CF5550A154C}"/>
              </a:ext>
            </a:extLst>
          </p:cNvPr>
          <p:cNvSpPr>
            <a:spLocks noGrp="1"/>
          </p:cNvSpPr>
          <p:nvPr>
            <p:ph type="title"/>
          </p:nvPr>
        </p:nvSpPr>
        <p:spPr>
          <a:xfrm>
            <a:off x="472082" y="353563"/>
            <a:ext cx="8570162" cy="1988345"/>
          </a:xfrm>
        </p:spPr>
        <p:txBody>
          <a:bodyPr>
            <a:normAutofit/>
          </a:bodyPr>
          <a:lstStyle>
            <a:lvl1pPr algn="ctr">
              <a:defRPr sz="6000" b="1">
                <a:solidFill>
                  <a:schemeClr val="bg1"/>
                </a:solidFill>
                <a:latin typeface="Copperplate" panose="02000504000000020004" pitchFamily="2" charset="77"/>
                <a:ea typeface="MS UI Gothic" panose="020B0600070205080204" pitchFamily="34" charset="-128"/>
              </a:defRPr>
            </a:lvl1pPr>
          </a:lstStyle>
          <a:p>
            <a:r>
              <a:rPr lang="en-US" dirty="0"/>
              <a:t>Click to edit Master title style</a:t>
            </a:r>
          </a:p>
        </p:txBody>
      </p:sp>
    </p:spTree>
    <p:extLst>
      <p:ext uri="{BB962C8B-B14F-4D97-AF65-F5344CB8AC3E}">
        <p14:creationId xmlns:p14="http://schemas.microsoft.com/office/powerpoint/2010/main" val="4084795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ubtitle Left-Whit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ADDC785-F7AA-1E44-AF0C-3D977407B105}"/>
              </a:ext>
            </a:extLst>
          </p:cNvPr>
          <p:cNvGrpSpPr/>
          <p:nvPr/>
        </p:nvGrpSpPr>
        <p:grpSpPr>
          <a:xfrm>
            <a:off x="-848" y="0"/>
            <a:ext cx="8247174" cy="10287000"/>
            <a:chOff x="-566" y="0"/>
            <a:chExt cx="3480123" cy="6858000"/>
          </a:xfrm>
        </p:grpSpPr>
        <p:sp>
          <p:nvSpPr>
            <p:cNvPr id="3" name="Shape 10">
              <a:extLst>
                <a:ext uri="{FF2B5EF4-FFF2-40B4-BE49-F238E27FC236}">
                  <a16:creationId xmlns:a16="http://schemas.microsoft.com/office/drawing/2014/main" id="{533299DF-CFAB-7440-9681-29F1D6F5A25D}"/>
                </a:ext>
              </a:extLst>
            </p:cNvPr>
            <p:cNvSpPr/>
            <p:nvPr/>
          </p:nvSpPr>
          <p:spPr>
            <a:xfrm flipH="1">
              <a:off x="-566" y="0"/>
              <a:ext cx="329184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700" dirty="0"/>
            </a:p>
          </p:txBody>
        </p:sp>
        <p:sp>
          <p:nvSpPr>
            <p:cNvPr id="8" name="Shape 15">
              <a:extLst>
                <a:ext uri="{FF2B5EF4-FFF2-40B4-BE49-F238E27FC236}">
                  <a16:creationId xmlns:a16="http://schemas.microsoft.com/office/drawing/2014/main" id="{68BD5D5B-826A-E04D-B23B-79E0A7951930}"/>
                </a:ext>
              </a:extLst>
            </p:cNvPr>
            <p:cNvSpPr/>
            <p:nvPr/>
          </p:nvSpPr>
          <p:spPr>
            <a:xfrm>
              <a:off x="3296677"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grpSp>
      <p:sp>
        <p:nvSpPr>
          <p:cNvPr id="2" name="Title 1">
            <a:extLst>
              <a:ext uri="{FF2B5EF4-FFF2-40B4-BE49-F238E27FC236}">
                <a16:creationId xmlns:a16="http://schemas.microsoft.com/office/drawing/2014/main" id="{E74DF63B-2118-8B44-A6B4-A122C052C859}"/>
              </a:ext>
            </a:extLst>
          </p:cNvPr>
          <p:cNvSpPr>
            <a:spLocks noGrp="1"/>
          </p:cNvSpPr>
          <p:nvPr>
            <p:ph type="title" hasCustomPrompt="1"/>
          </p:nvPr>
        </p:nvSpPr>
        <p:spPr>
          <a:xfrm>
            <a:off x="12286680" y="859511"/>
            <a:ext cx="4114800" cy="4650843"/>
          </a:xfrm>
        </p:spPr>
        <p:txBody>
          <a:bodyPr/>
          <a:lstStyle>
            <a:lvl1pPr>
              <a:lnSpc>
                <a:spcPct val="114000"/>
              </a:lnSpc>
              <a:defRPr b="1">
                <a:solidFill>
                  <a:schemeClr val="bg1"/>
                </a:solidFill>
                <a:latin typeface="Copperplate" panose="02000504000000020004" pitchFamily="2" charset="77"/>
                <a:ea typeface="MS UI Gothic" panose="020B0600070205080204" pitchFamily="34" charset="-128"/>
              </a:defRPr>
            </a:lvl1pPr>
          </a:lstStyle>
          <a:p>
            <a:r>
              <a:rPr lang="en-US" dirty="0"/>
              <a:t>Click to add title</a:t>
            </a:r>
          </a:p>
        </p:txBody>
      </p:sp>
      <p:pic>
        <p:nvPicPr>
          <p:cNvPr id="10" name="Picture 9" descr="ourlogo">
            <a:extLst>
              <a:ext uri="{FF2B5EF4-FFF2-40B4-BE49-F238E27FC236}">
                <a16:creationId xmlns:a16="http://schemas.microsoft.com/office/drawing/2014/main" id="{2C2E57EF-270A-5A46-A337-312732DE1DA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736" y="9345821"/>
            <a:ext cx="2400300" cy="924453"/>
          </a:xfrm>
          <a:prstGeom prst="rect">
            <a:avLst/>
          </a:prstGeom>
          <a:noFill/>
          <a:ln w="9525">
            <a:noFill/>
            <a:miter lim="800000"/>
            <a:headEnd/>
            <a:tailEnd/>
          </a:ln>
        </p:spPr>
      </p:pic>
    </p:spTree>
    <p:extLst>
      <p:ext uri="{BB962C8B-B14F-4D97-AF65-F5344CB8AC3E}">
        <p14:creationId xmlns:p14="http://schemas.microsoft.com/office/powerpoint/2010/main" val="381546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Title Top">
    <p:spTree>
      <p:nvGrpSpPr>
        <p:cNvPr id="1" name=""/>
        <p:cNvGrpSpPr/>
        <p:nvPr/>
      </p:nvGrpSpPr>
      <p:grpSpPr>
        <a:xfrm>
          <a:off x="0" y="0"/>
          <a:ext cx="0" cy="0"/>
          <a:chOff x="0" y="0"/>
          <a:chExt cx="0" cy="0"/>
        </a:xfrm>
      </p:grpSpPr>
      <p:sp>
        <p:nvSpPr>
          <p:cNvPr id="4" name="Shape 10">
            <a:extLst>
              <a:ext uri="{FF2B5EF4-FFF2-40B4-BE49-F238E27FC236}">
                <a16:creationId xmlns:a16="http://schemas.microsoft.com/office/drawing/2014/main" id="{34D95997-0DCE-284A-B684-9C30C01CC2AD}"/>
              </a:ext>
            </a:extLst>
          </p:cNvPr>
          <p:cNvSpPr/>
          <p:nvPr/>
        </p:nvSpPr>
        <p:spPr>
          <a:xfrm flipH="1">
            <a:off x="-15950" y="1373292"/>
            <a:ext cx="18310860" cy="8915400"/>
          </a:xfrm>
          <a:prstGeom prst="rect">
            <a:avLst/>
          </a:prstGeom>
          <a:solidFill>
            <a:srgbClr val="FFFFFF"/>
          </a:solidFill>
          <a:ln>
            <a:noFill/>
          </a:ln>
        </p:spPr>
        <p:txBody>
          <a:bodyPr spcFirstLastPara="1" wrap="square" lIns="137138" tIns="137138" rIns="137138" bIns="137138" anchor="ctr" anchorCtr="0">
            <a:noAutofit/>
          </a:bodyPr>
          <a:lstStyle/>
          <a:p>
            <a:pPr marL="0" lvl="0" indent="0">
              <a:spcBef>
                <a:spcPts val="0"/>
              </a:spcBef>
              <a:spcAft>
                <a:spcPts val="0"/>
              </a:spcAft>
              <a:buNone/>
            </a:pPr>
            <a:endParaRPr sz="2700"/>
          </a:p>
        </p:txBody>
      </p:sp>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427956" y="62330"/>
            <a:ext cx="15773400" cy="1238583"/>
          </a:xfrm>
        </p:spPr>
        <p:txBody>
          <a:bodyPr>
            <a:normAutofit/>
          </a:bodyPr>
          <a:lstStyle>
            <a:lvl1pPr>
              <a:defRPr sz="4500" b="1">
                <a:latin typeface="Copperplate" panose="02000504000000020004" pitchFamily="2" charset="77"/>
                <a:ea typeface="MS UI Gothic" panose="020B0600070205080204" pitchFamily="34" charset="-128"/>
              </a:defRPr>
            </a:lvl1pPr>
          </a:lstStyle>
          <a:p>
            <a:r>
              <a:rPr lang="en-US" dirty="0"/>
              <a:t>Click to edit Master title style</a:t>
            </a:r>
          </a:p>
        </p:txBody>
      </p:sp>
      <p:pic>
        <p:nvPicPr>
          <p:cNvPr id="3" name="Picture 2" descr="ourlogo">
            <a:extLst>
              <a:ext uri="{FF2B5EF4-FFF2-40B4-BE49-F238E27FC236}">
                <a16:creationId xmlns:a16="http://schemas.microsoft.com/office/drawing/2014/main" id="{CF389469-81A1-7349-99EC-680372517BC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749501" y="9222293"/>
            <a:ext cx="2400300" cy="924453"/>
          </a:xfrm>
          <a:prstGeom prst="rect">
            <a:avLst/>
          </a:prstGeom>
          <a:noFill/>
          <a:ln w="9525">
            <a:noFill/>
            <a:miter lim="800000"/>
            <a:headEnd/>
            <a:tailEnd/>
          </a:ln>
        </p:spPr>
      </p:pic>
      <p:sp>
        <p:nvSpPr>
          <p:cNvPr id="7" name="Text Placeholder 6">
            <a:extLst>
              <a:ext uri="{FF2B5EF4-FFF2-40B4-BE49-F238E27FC236}">
                <a16:creationId xmlns:a16="http://schemas.microsoft.com/office/drawing/2014/main" id="{7F745370-1CBA-B14E-B8B7-1C9F7279CBC0}"/>
              </a:ext>
            </a:extLst>
          </p:cNvPr>
          <p:cNvSpPr>
            <a:spLocks noGrp="1"/>
          </p:cNvSpPr>
          <p:nvPr>
            <p:ph type="body" sz="quarter" idx="10" hasCustomPrompt="1"/>
          </p:nvPr>
        </p:nvSpPr>
        <p:spPr>
          <a:xfrm>
            <a:off x="0" y="9956801"/>
            <a:ext cx="7858125" cy="342900"/>
          </a:xfrm>
        </p:spPr>
        <p:txBody>
          <a:bodyPr>
            <a:noAutofit/>
          </a:bodyPr>
          <a:lstStyle>
            <a:lvl1pPr marL="0" indent="0">
              <a:buNone/>
              <a:defRPr sz="1650">
                <a:solidFill>
                  <a:schemeClr val="tx1"/>
                </a:solidFill>
              </a:defRPr>
            </a:lvl1pPr>
            <a:lvl2pPr marL="685800" indent="0">
              <a:buNone/>
              <a:defRPr sz="1650">
                <a:solidFill>
                  <a:schemeClr val="tx1"/>
                </a:solidFill>
              </a:defRPr>
            </a:lvl2pPr>
            <a:lvl3pPr marL="1371600" indent="0">
              <a:buNone/>
              <a:defRPr sz="1650">
                <a:solidFill>
                  <a:schemeClr val="tx1"/>
                </a:solidFill>
              </a:defRPr>
            </a:lvl3pPr>
            <a:lvl4pPr marL="2057400" indent="0">
              <a:buNone/>
              <a:defRPr sz="1650">
                <a:solidFill>
                  <a:schemeClr val="tx1"/>
                </a:solidFill>
              </a:defRPr>
            </a:lvl4pPr>
            <a:lvl5pPr marL="2743200" indent="0">
              <a:buNone/>
              <a:defRPr sz="1650">
                <a:solidFill>
                  <a:schemeClr val="tx1"/>
                </a:solidFill>
              </a:defRPr>
            </a:lvl5pPr>
          </a:lstStyle>
          <a:p>
            <a:pPr lvl="0"/>
            <a:r>
              <a:rPr lang="en-US" dirty="0"/>
              <a:t>Source:</a:t>
            </a:r>
          </a:p>
        </p:txBody>
      </p:sp>
    </p:spTree>
    <p:extLst>
      <p:ext uri="{BB962C8B-B14F-4D97-AF65-F5344CB8AC3E}">
        <p14:creationId xmlns:p14="http://schemas.microsoft.com/office/powerpoint/2010/main" val="2861277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Subtitle Left-Colo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DC1D99-F196-A848-BA51-DE5C99C0012D}"/>
              </a:ext>
            </a:extLst>
          </p:cNvPr>
          <p:cNvGrpSpPr/>
          <p:nvPr/>
        </p:nvGrpSpPr>
        <p:grpSpPr>
          <a:xfrm>
            <a:off x="7592786" y="0"/>
            <a:ext cx="10704350" cy="10287000"/>
            <a:chOff x="3240017" y="0"/>
            <a:chExt cx="8958074" cy="6858000"/>
          </a:xfrm>
        </p:grpSpPr>
        <p:sp>
          <p:nvSpPr>
            <p:cNvPr id="3" name="Shape 10">
              <a:extLst>
                <a:ext uri="{FF2B5EF4-FFF2-40B4-BE49-F238E27FC236}">
                  <a16:creationId xmlns:a16="http://schemas.microsoft.com/office/drawing/2014/main" id="{533299DF-CFAB-7440-9681-29F1D6F5A25D}"/>
                </a:ext>
              </a:extLst>
            </p:cNvPr>
            <p:cNvSpPr/>
            <p:nvPr/>
          </p:nvSpPr>
          <p:spPr>
            <a:xfrm flipH="1">
              <a:off x="3419851" y="0"/>
              <a:ext cx="877824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700"/>
            </a:p>
          </p:txBody>
        </p:sp>
        <p:sp>
          <p:nvSpPr>
            <p:cNvPr id="5" name="Shape 81">
              <a:extLst>
                <a:ext uri="{FF2B5EF4-FFF2-40B4-BE49-F238E27FC236}">
                  <a16:creationId xmlns:a16="http://schemas.microsoft.com/office/drawing/2014/main" id="{05190793-F7A0-1141-B41C-42B8F1063250}"/>
                </a:ext>
              </a:extLst>
            </p:cNvPr>
            <p:cNvSpPr/>
            <p:nvPr/>
          </p:nvSpPr>
          <p:spPr>
            <a:xfrm flipH="1">
              <a:off x="3240017"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grpSp>
      <p:sp>
        <p:nvSpPr>
          <p:cNvPr id="2" name="Title 1">
            <a:extLst>
              <a:ext uri="{FF2B5EF4-FFF2-40B4-BE49-F238E27FC236}">
                <a16:creationId xmlns:a16="http://schemas.microsoft.com/office/drawing/2014/main" id="{E74DF63B-2118-8B44-A6B4-A122C052C859}"/>
              </a:ext>
            </a:extLst>
          </p:cNvPr>
          <p:cNvSpPr>
            <a:spLocks noGrp="1"/>
          </p:cNvSpPr>
          <p:nvPr>
            <p:ph type="title" hasCustomPrompt="1"/>
          </p:nvPr>
        </p:nvSpPr>
        <p:spPr>
          <a:xfrm>
            <a:off x="410631" y="1428224"/>
            <a:ext cx="4114800" cy="4650843"/>
          </a:xfrm>
        </p:spPr>
        <p:txBody>
          <a:bodyPr/>
          <a:lstStyle>
            <a:lvl1pPr>
              <a:defRPr b="1">
                <a:latin typeface="Copperplate" panose="02000504000000020004" pitchFamily="2" charset="77"/>
                <a:ea typeface="MS UI Gothic" panose="020B0600070205080204" pitchFamily="34" charset="-128"/>
              </a:defRPr>
            </a:lvl1pPr>
          </a:lstStyle>
          <a:p>
            <a:r>
              <a:rPr lang="en-US" dirty="0"/>
              <a:t>Click to add title</a:t>
            </a:r>
          </a:p>
        </p:txBody>
      </p:sp>
      <p:pic>
        <p:nvPicPr>
          <p:cNvPr id="6" name="Picture 5" descr="ourlogo">
            <a:extLst>
              <a:ext uri="{FF2B5EF4-FFF2-40B4-BE49-F238E27FC236}">
                <a16:creationId xmlns:a16="http://schemas.microsoft.com/office/drawing/2014/main" id="{CE90D0A9-85A6-1746-9462-F5B92BE0E3D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593" y="9234953"/>
            <a:ext cx="2400300" cy="924453"/>
          </a:xfrm>
          <a:prstGeom prst="rect">
            <a:avLst/>
          </a:prstGeom>
          <a:noFill/>
          <a:ln w="9525">
            <a:noFill/>
            <a:miter lim="800000"/>
            <a:headEnd/>
            <a:tailEnd/>
          </a:ln>
        </p:spPr>
      </p:pic>
    </p:spTree>
    <p:extLst>
      <p:ext uri="{BB962C8B-B14F-4D97-AF65-F5344CB8AC3E}">
        <p14:creationId xmlns:p14="http://schemas.microsoft.com/office/powerpoint/2010/main" val="1731298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Title Top2">
    <p:spTree>
      <p:nvGrpSpPr>
        <p:cNvPr id="1" name=""/>
        <p:cNvGrpSpPr/>
        <p:nvPr/>
      </p:nvGrpSpPr>
      <p:grpSpPr>
        <a:xfrm>
          <a:off x="0" y="0"/>
          <a:ext cx="0" cy="0"/>
          <a:chOff x="0" y="0"/>
          <a:chExt cx="0" cy="0"/>
        </a:xfrm>
      </p:grpSpPr>
      <p:sp>
        <p:nvSpPr>
          <p:cNvPr id="4" name="Shape 10">
            <a:extLst>
              <a:ext uri="{FF2B5EF4-FFF2-40B4-BE49-F238E27FC236}">
                <a16:creationId xmlns:a16="http://schemas.microsoft.com/office/drawing/2014/main" id="{34D95997-0DCE-284A-B684-9C30C01CC2AD}"/>
              </a:ext>
            </a:extLst>
          </p:cNvPr>
          <p:cNvSpPr/>
          <p:nvPr userDrawn="1"/>
        </p:nvSpPr>
        <p:spPr>
          <a:xfrm flipH="1">
            <a:off x="-15950" y="1656926"/>
            <a:ext cx="18310860" cy="8641080"/>
          </a:xfrm>
          <a:prstGeom prst="rect">
            <a:avLst/>
          </a:prstGeom>
          <a:solidFill>
            <a:srgbClr val="FFFFFF"/>
          </a:solidFill>
          <a:ln>
            <a:noFill/>
          </a:ln>
        </p:spPr>
        <p:txBody>
          <a:bodyPr spcFirstLastPara="1" wrap="square" lIns="137138" tIns="137138" rIns="137138" bIns="137138" anchor="ctr" anchorCtr="0">
            <a:noAutofit/>
          </a:bodyPr>
          <a:lstStyle/>
          <a:p>
            <a:pPr marL="0" lvl="0" indent="0">
              <a:spcBef>
                <a:spcPts val="0"/>
              </a:spcBef>
              <a:spcAft>
                <a:spcPts val="0"/>
              </a:spcAft>
              <a:buNone/>
            </a:pPr>
            <a:endParaRPr sz="2700"/>
          </a:p>
        </p:txBody>
      </p:sp>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427956" y="62329"/>
            <a:ext cx="15773400" cy="1577663"/>
          </a:xfrm>
        </p:spPr>
        <p:txBody>
          <a:bodyPr>
            <a:normAutofit/>
          </a:bodyPr>
          <a:lstStyle>
            <a:lvl1pPr>
              <a:defRPr sz="4500" b="1"/>
            </a:lvl1pPr>
          </a:lstStyle>
          <a:p>
            <a:r>
              <a:rPr lang="en-US"/>
              <a:t>Click to edit Master title style</a:t>
            </a:r>
            <a:endParaRPr lang="en-US" dirty="0"/>
          </a:p>
        </p:txBody>
      </p:sp>
      <p:pic>
        <p:nvPicPr>
          <p:cNvPr id="3" name="Picture 2" descr="ourlogo">
            <a:extLst>
              <a:ext uri="{FF2B5EF4-FFF2-40B4-BE49-F238E27FC236}">
                <a16:creationId xmlns:a16="http://schemas.microsoft.com/office/drawing/2014/main" id="{CF389469-81A1-7349-99EC-680372517BC8}"/>
              </a:ext>
            </a:extLst>
          </p:cNvPr>
          <p:cNvPicPr>
            <a:picLocks noChangeAspect="1"/>
          </p:cNvPicPr>
          <p:nvPr userDrawn="1"/>
        </p:nvPicPr>
        <p:blipFill>
          <a:blip r:embed="rId2" cstate="print"/>
          <a:srcRect/>
          <a:stretch>
            <a:fillRect/>
          </a:stretch>
        </p:blipFill>
        <p:spPr bwMode="auto">
          <a:xfrm>
            <a:off x="15749501" y="9188426"/>
            <a:ext cx="2400300" cy="924453"/>
          </a:xfrm>
          <a:prstGeom prst="rect">
            <a:avLst/>
          </a:prstGeom>
          <a:noFill/>
          <a:ln w="9525">
            <a:noFill/>
            <a:miter lim="800000"/>
            <a:headEnd/>
            <a:tailEnd/>
          </a:ln>
        </p:spPr>
      </p:pic>
      <p:sp>
        <p:nvSpPr>
          <p:cNvPr id="7" name="Text Placeholder 6">
            <a:extLst>
              <a:ext uri="{FF2B5EF4-FFF2-40B4-BE49-F238E27FC236}">
                <a16:creationId xmlns:a16="http://schemas.microsoft.com/office/drawing/2014/main" id="{7F745370-1CBA-B14E-B8B7-1C9F7279CBC0}"/>
              </a:ext>
            </a:extLst>
          </p:cNvPr>
          <p:cNvSpPr>
            <a:spLocks noGrp="1"/>
          </p:cNvSpPr>
          <p:nvPr>
            <p:ph type="body" sz="quarter" idx="10" hasCustomPrompt="1"/>
          </p:nvPr>
        </p:nvSpPr>
        <p:spPr>
          <a:xfrm>
            <a:off x="0" y="9956801"/>
            <a:ext cx="7858125" cy="342900"/>
          </a:xfrm>
        </p:spPr>
        <p:txBody>
          <a:bodyPr>
            <a:noAutofit/>
          </a:bodyPr>
          <a:lstStyle>
            <a:lvl1pPr marL="0" indent="0">
              <a:buNone/>
              <a:defRPr sz="1650">
                <a:solidFill>
                  <a:schemeClr val="tx1">
                    <a:lumMod val="75000"/>
                    <a:lumOff val="25000"/>
                  </a:schemeClr>
                </a:solidFill>
              </a:defRPr>
            </a:lvl1pPr>
            <a:lvl2pPr marL="685800" indent="0">
              <a:buNone/>
              <a:defRPr sz="1650">
                <a:solidFill>
                  <a:schemeClr val="tx1"/>
                </a:solidFill>
              </a:defRPr>
            </a:lvl2pPr>
            <a:lvl3pPr marL="1371600" indent="0">
              <a:buNone/>
              <a:defRPr sz="1650">
                <a:solidFill>
                  <a:schemeClr val="tx1"/>
                </a:solidFill>
              </a:defRPr>
            </a:lvl3pPr>
            <a:lvl4pPr marL="2057400" indent="0">
              <a:buNone/>
              <a:defRPr sz="1650">
                <a:solidFill>
                  <a:schemeClr val="tx1"/>
                </a:solidFill>
              </a:defRPr>
            </a:lvl4pPr>
            <a:lvl5pPr marL="2743200" indent="0">
              <a:buNone/>
              <a:defRPr sz="1650">
                <a:solidFill>
                  <a:schemeClr val="tx1"/>
                </a:solidFill>
              </a:defRPr>
            </a:lvl5pPr>
          </a:lstStyle>
          <a:p>
            <a:pPr lvl="0"/>
            <a:r>
              <a:rPr lang="en-US" dirty="0"/>
              <a:t>Source:</a:t>
            </a:r>
          </a:p>
        </p:txBody>
      </p:sp>
    </p:spTree>
    <p:extLst>
      <p:ext uri="{BB962C8B-B14F-4D97-AF65-F5344CB8AC3E}">
        <p14:creationId xmlns:p14="http://schemas.microsoft.com/office/powerpoint/2010/main" val="1281484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Content-Title Top">
    <p:spTree>
      <p:nvGrpSpPr>
        <p:cNvPr id="1" name=""/>
        <p:cNvGrpSpPr/>
        <p:nvPr/>
      </p:nvGrpSpPr>
      <p:grpSpPr>
        <a:xfrm>
          <a:off x="0" y="0"/>
          <a:ext cx="0" cy="0"/>
          <a:chOff x="0" y="0"/>
          <a:chExt cx="0" cy="0"/>
        </a:xfrm>
      </p:grpSpPr>
      <p:sp>
        <p:nvSpPr>
          <p:cNvPr id="4" name="Shape 10">
            <a:extLst>
              <a:ext uri="{FF2B5EF4-FFF2-40B4-BE49-F238E27FC236}">
                <a16:creationId xmlns:a16="http://schemas.microsoft.com/office/drawing/2014/main" id="{34D95997-0DCE-284A-B684-9C30C01CC2AD}"/>
              </a:ext>
            </a:extLst>
          </p:cNvPr>
          <p:cNvSpPr/>
          <p:nvPr/>
        </p:nvSpPr>
        <p:spPr>
          <a:xfrm flipH="1">
            <a:off x="-15950" y="1373292"/>
            <a:ext cx="18310860" cy="8915400"/>
          </a:xfrm>
          <a:prstGeom prst="rect">
            <a:avLst/>
          </a:prstGeom>
          <a:solidFill>
            <a:srgbClr val="FFFFFF"/>
          </a:solidFill>
          <a:ln>
            <a:noFill/>
          </a:ln>
        </p:spPr>
        <p:txBody>
          <a:bodyPr spcFirstLastPara="1" wrap="square" lIns="137138" tIns="137138" rIns="137138" bIns="137138" anchor="ctr" anchorCtr="0">
            <a:noAutofit/>
          </a:bodyPr>
          <a:lstStyle/>
          <a:p>
            <a:pPr marL="0" lvl="0" indent="0">
              <a:spcBef>
                <a:spcPts val="0"/>
              </a:spcBef>
              <a:spcAft>
                <a:spcPts val="0"/>
              </a:spcAft>
              <a:buNone/>
            </a:pPr>
            <a:endParaRPr sz="2700"/>
          </a:p>
        </p:txBody>
      </p:sp>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427956" y="62330"/>
            <a:ext cx="15773400" cy="1238583"/>
          </a:xfrm>
        </p:spPr>
        <p:txBody>
          <a:bodyPr>
            <a:normAutofit/>
          </a:bodyPr>
          <a:lstStyle>
            <a:lvl1pPr>
              <a:defRPr sz="4500" b="1">
                <a:latin typeface="MS UI Gothic" panose="020B0600070205080204" pitchFamily="34" charset="-128"/>
                <a:ea typeface="MS UI Gothic" panose="020B0600070205080204" pitchFamily="34" charset="-128"/>
              </a:defRPr>
            </a:lvl1pPr>
          </a:lstStyle>
          <a:p>
            <a:r>
              <a:rPr lang="en-US"/>
              <a:t>Click to edit Master title style</a:t>
            </a:r>
            <a:endParaRPr lang="en-US" dirty="0"/>
          </a:p>
        </p:txBody>
      </p:sp>
      <p:pic>
        <p:nvPicPr>
          <p:cNvPr id="3" name="Picture 2" descr="ourlogo">
            <a:extLst>
              <a:ext uri="{FF2B5EF4-FFF2-40B4-BE49-F238E27FC236}">
                <a16:creationId xmlns:a16="http://schemas.microsoft.com/office/drawing/2014/main" id="{CF389469-81A1-7349-99EC-680372517BC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338" y="9352971"/>
            <a:ext cx="2400300" cy="924453"/>
          </a:xfrm>
          <a:prstGeom prst="rect">
            <a:avLst/>
          </a:prstGeom>
          <a:noFill/>
          <a:ln w="9525">
            <a:noFill/>
            <a:miter lim="800000"/>
            <a:headEnd/>
            <a:tailEnd/>
          </a:ln>
        </p:spPr>
      </p:pic>
      <p:sp>
        <p:nvSpPr>
          <p:cNvPr id="7" name="Text Placeholder 6">
            <a:extLst>
              <a:ext uri="{FF2B5EF4-FFF2-40B4-BE49-F238E27FC236}">
                <a16:creationId xmlns:a16="http://schemas.microsoft.com/office/drawing/2014/main" id="{7F745370-1CBA-B14E-B8B7-1C9F7279CBC0}"/>
              </a:ext>
            </a:extLst>
          </p:cNvPr>
          <p:cNvSpPr>
            <a:spLocks noGrp="1"/>
          </p:cNvSpPr>
          <p:nvPr>
            <p:ph type="body" sz="quarter" idx="10" hasCustomPrompt="1"/>
          </p:nvPr>
        </p:nvSpPr>
        <p:spPr>
          <a:xfrm>
            <a:off x="10412291" y="9922542"/>
            <a:ext cx="7858125" cy="342900"/>
          </a:xfrm>
        </p:spPr>
        <p:txBody>
          <a:bodyPr>
            <a:noAutofit/>
          </a:bodyPr>
          <a:lstStyle>
            <a:lvl1pPr marL="0" indent="0" algn="r">
              <a:buNone/>
              <a:defRPr sz="1650">
                <a:solidFill>
                  <a:schemeClr val="tx1"/>
                </a:solidFill>
              </a:defRPr>
            </a:lvl1pPr>
            <a:lvl2pPr marL="685800" indent="0">
              <a:buNone/>
              <a:defRPr sz="1650">
                <a:solidFill>
                  <a:schemeClr val="tx1"/>
                </a:solidFill>
              </a:defRPr>
            </a:lvl2pPr>
            <a:lvl3pPr marL="1371600" indent="0">
              <a:buNone/>
              <a:defRPr sz="1650">
                <a:solidFill>
                  <a:schemeClr val="tx1"/>
                </a:solidFill>
              </a:defRPr>
            </a:lvl3pPr>
            <a:lvl4pPr marL="2057400" indent="0">
              <a:buNone/>
              <a:defRPr sz="1650">
                <a:solidFill>
                  <a:schemeClr val="tx1"/>
                </a:solidFill>
              </a:defRPr>
            </a:lvl4pPr>
            <a:lvl5pPr marL="2743200" indent="0">
              <a:buNone/>
              <a:defRPr sz="1650">
                <a:solidFill>
                  <a:schemeClr val="tx1"/>
                </a:solidFill>
              </a:defRPr>
            </a:lvl5pPr>
          </a:lstStyle>
          <a:p>
            <a:pPr lvl="0"/>
            <a:r>
              <a:rPr lang="en-US" dirty="0"/>
              <a:t>Source:</a:t>
            </a:r>
          </a:p>
        </p:txBody>
      </p:sp>
    </p:spTree>
    <p:extLst>
      <p:ext uri="{BB962C8B-B14F-4D97-AF65-F5344CB8AC3E}">
        <p14:creationId xmlns:p14="http://schemas.microsoft.com/office/powerpoint/2010/main" val="639362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Subtitle Left-Oran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DC1D99-F196-A848-BA51-DE5C99C0012D}"/>
              </a:ext>
            </a:extLst>
          </p:cNvPr>
          <p:cNvGrpSpPr/>
          <p:nvPr/>
        </p:nvGrpSpPr>
        <p:grpSpPr>
          <a:xfrm>
            <a:off x="5972537" y="0"/>
            <a:ext cx="12324599" cy="10287000"/>
            <a:chOff x="3240017" y="0"/>
            <a:chExt cx="8958074" cy="6858000"/>
          </a:xfrm>
        </p:grpSpPr>
        <p:sp>
          <p:nvSpPr>
            <p:cNvPr id="3" name="Shape 10">
              <a:extLst>
                <a:ext uri="{FF2B5EF4-FFF2-40B4-BE49-F238E27FC236}">
                  <a16:creationId xmlns:a16="http://schemas.microsoft.com/office/drawing/2014/main" id="{533299DF-CFAB-7440-9681-29F1D6F5A25D}"/>
                </a:ext>
              </a:extLst>
            </p:cNvPr>
            <p:cNvSpPr/>
            <p:nvPr/>
          </p:nvSpPr>
          <p:spPr>
            <a:xfrm flipH="1">
              <a:off x="3419851" y="0"/>
              <a:ext cx="877824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700"/>
            </a:p>
          </p:txBody>
        </p:sp>
        <p:sp>
          <p:nvSpPr>
            <p:cNvPr id="5" name="Shape 81">
              <a:extLst>
                <a:ext uri="{FF2B5EF4-FFF2-40B4-BE49-F238E27FC236}">
                  <a16:creationId xmlns:a16="http://schemas.microsoft.com/office/drawing/2014/main" id="{05190793-F7A0-1141-B41C-42B8F1063250}"/>
                </a:ext>
              </a:extLst>
            </p:cNvPr>
            <p:cNvSpPr/>
            <p:nvPr/>
          </p:nvSpPr>
          <p:spPr>
            <a:xfrm flipH="1">
              <a:off x="3240017"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grpSp>
      <p:sp>
        <p:nvSpPr>
          <p:cNvPr id="2" name="Title 1">
            <a:extLst>
              <a:ext uri="{FF2B5EF4-FFF2-40B4-BE49-F238E27FC236}">
                <a16:creationId xmlns:a16="http://schemas.microsoft.com/office/drawing/2014/main" id="{E74DF63B-2118-8B44-A6B4-A122C052C859}"/>
              </a:ext>
            </a:extLst>
          </p:cNvPr>
          <p:cNvSpPr>
            <a:spLocks noGrp="1"/>
          </p:cNvSpPr>
          <p:nvPr>
            <p:ph type="title" hasCustomPrompt="1"/>
          </p:nvPr>
        </p:nvSpPr>
        <p:spPr>
          <a:xfrm>
            <a:off x="410631" y="1428224"/>
            <a:ext cx="4114800" cy="4650843"/>
          </a:xfrm>
        </p:spPr>
        <p:txBody>
          <a:bodyPr/>
          <a:lstStyle>
            <a:lvl1pPr>
              <a:defRPr b="1">
                <a:latin typeface="Copperplate" panose="02000504000000020004" pitchFamily="2" charset="77"/>
                <a:ea typeface="MS UI Gothic" panose="020B0600070205080204" pitchFamily="34" charset="-128"/>
              </a:defRPr>
            </a:lvl1pPr>
          </a:lstStyle>
          <a:p>
            <a:r>
              <a:rPr lang="en-US" dirty="0"/>
              <a:t>Click to add title</a:t>
            </a:r>
          </a:p>
        </p:txBody>
      </p:sp>
      <p:pic>
        <p:nvPicPr>
          <p:cNvPr id="8" name="Picture 7" descr="ourlogo">
            <a:extLst>
              <a:ext uri="{FF2B5EF4-FFF2-40B4-BE49-F238E27FC236}">
                <a16:creationId xmlns:a16="http://schemas.microsoft.com/office/drawing/2014/main" id="{BEBA5FE3-EECD-4B4E-AA97-3724A51E098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749501" y="9222293"/>
            <a:ext cx="2400300" cy="924453"/>
          </a:xfrm>
          <a:prstGeom prst="rect">
            <a:avLst/>
          </a:prstGeom>
          <a:noFill/>
          <a:ln w="9525">
            <a:noFill/>
            <a:miter lim="800000"/>
            <a:headEnd/>
            <a:tailEnd/>
          </a:ln>
        </p:spPr>
      </p:pic>
    </p:spTree>
    <p:extLst>
      <p:ext uri="{BB962C8B-B14F-4D97-AF65-F5344CB8AC3E}">
        <p14:creationId xmlns:p14="http://schemas.microsoft.com/office/powerpoint/2010/main" val="3301982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220622" y="180866"/>
            <a:ext cx="17689922" cy="1525662"/>
          </a:xfrm>
        </p:spPr>
        <p:txBody>
          <a:bodyPr>
            <a:normAutofit/>
          </a:bodyPr>
          <a:lstStyle>
            <a:lvl1pPr>
              <a:defRPr sz="4500" b="1"/>
            </a:lvl1pPr>
          </a:lstStyle>
          <a:p>
            <a:r>
              <a:rPr lang="en-US"/>
              <a:t>Click to edit Master title style</a:t>
            </a:r>
            <a:endParaRPr lang="en-US" dirty="0"/>
          </a:p>
        </p:txBody>
      </p:sp>
      <p:pic>
        <p:nvPicPr>
          <p:cNvPr id="7" name="Picture 6" descr="ourlogo">
            <a:extLst>
              <a:ext uri="{FF2B5EF4-FFF2-40B4-BE49-F238E27FC236}">
                <a16:creationId xmlns:a16="http://schemas.microsoft.com/office/drawing/2014/main" id="{C12734C9-022D-CC40-82BE-6C84BF180B4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593" y="9234953"/>
            <a:ext cx="2400300" cy="924453"/>
          </a:xfrm>
          <a:prstGeom prst="rect">
            <a:avLst/>
          </a:prstGeom>
          <a:noFill/>
          <a:ln w="9525">
            <a:noFill/>
            <a:miter lim="800000"/>
            <a:headEnd/>
            <a:tailEnd/>
          </a:ln>
        </p:spPr>
      </p:pic>
    </p:spTree>
    <p:extLst>
      <p:ext uri="{BB962C8B-B14F-4D97-AF65-F5344CB8AC3E}">
        <p14:creationId xmlns:p14="http://schemas.microsoft.com/office/powerpoint/2010/main" val="1131994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5/24/21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hyperlink" Target="http://www.sagepolicy.com/" TargetMode="External"/><Relationship Id="rId2" Type="http://schemas.openxmlformats.org/officeDocument/2006/relationships/hyperlink" Target="http://basu.substack.com/" TargetMode="Externa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0.sv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0.sv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10.svg"/><Relationship Id="rId10" Type="http://schemas.openxmlformats.org/officeDocument/2006/relationships/image" Target="../media/image34.svg"/><Relationship Id="rId4" Type="http://schemas.openxmlformats.org/officeDocument/2006/relationships/image" Target="../media/image9.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0.sv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0.sv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6048838" cy="3402471"/>
          </a:xfrm>
        </p:grpSpPr>
        <p:sp>
          <p:nvSpPr>
            <p:cNvPr id="3" name="Freeform 3"/>
            <p:cNvSpPr/>
            <p:nvPr/>
          </p:nvSpPr>
          <p:spPr>
            <a:xfrm>
              <a:off x="0" y="0"/>
              <a:ext cx="6048837" cy="3402471"/>
            </a:xfrm>
            <a:custGeom>
              <a:avLst/>
              <a:gdLst/>
              <a:ahLst/>
              <a:cxnLst/>
              <a:rect l="l" t="t" r="r" b="b"/>
              <a:pathLst>
                <a:path w="6048837" h="3402471">
                  <a:moveTo>
                    <a:pt x="0" y="0"/>
                  </a:moveTo>
                  <a:lnTo>
                    <a:pt x="6048837" y="0"/>
                  </a:lnTo>
                  <a:lnTo>
                    <a:pt x="6048837" y="3402471"/>
                  </a:lnTo>
                  <a:lnTo>
                    <a:pt x="0" y="3402471"/>
                  </a:lnTo>
                  <a:close/>
                </a:path>
              </a:pathLst>
            </a:custGeom>
            <a:solidFill>
              <a:srgbClr val="000000">
                <a:alpha val="77647"/>
              </a:srgbClr>
            </a:solidFill>
          </p:spPr>
        </p:sp>
      </p:grpSp>
      <p:sp>
        <p:nvSpPr>
          <p:cNvPr id="4" name="AutoShape 4"/>
          <p:cNvSpPr/>
          <p:nvPr/>
        </p:nvSpPr>
        <p:spPr>
          <a:xfrm>
            <a:off x="-375754" y="9093816"/>
            <a:ext cx="19039508" cy="1532149"/>
          </a:xfrm>
          <a:prstGeom prst="rect">
            <a:avLst/>
          </a:prstGeom>
          <a:solidFill>
            <a:srgbClr val="11A4E4"/>
          </a:solidFill>
        </p:spPr>
      </p:sp>
      <p:pic>
        <p:nvPicPr>
          <p:cNvPr id="5" name="Picture 5"/>
          <p:cNvPicPr>
            <a:picLocks noChangeAspect="1"/>
          </p:cNvPicPr>
          <p:nvPr/>
        </p:nvPicPr>
        <p:blipFill>
          <a:blip r:embed="rId3"/>
          <a:srcRect/>
          <a:stretch>
            <a:fillRect/>
          </a:stretch>
        </p:blipFill>
        <p:spPr>
          <a:xfrm>
            <a:off x="16674911" y="9587221"/>
            <a:ext cx="1042508" cy="421967"/>
          </a:xfrm>
          <a:prstGeom prst="rect">
            <a:avLst/>
          </a:prstGeom>
        </p:spPr>
      </p:pic>
      <p:pic>
        <p:nvPicPr>
          <p:cNvPr id="6" name="Picture 6"/>
          <p:cNvPicPr>
            <a:picLocks noChangeAspect="1"/>
          </p:cNvPicPr>
          <p:nvPr/>
        </p:nvPicPr>
        <p:blipFill>
          <a:blip r:embed="rId4"/>
          <a:srcRect l="15" r="10908" b="44207"/>
          <a:stretch>
            <a:fillRect/>
          </a:stretch>
        </p:blipFill>
        <p:spPr>
          <a:xfrm>
            <a:off x="15008688" y="594925"/>
            <a:ext cx="2213716" cy="925825"/>
          </a:xfrm>
          <a:prstGeom prst="rect">
            <a:avLst/>
          </a:prstGeom>
        </p:spPr>
      </p:pic>
      <p:grpSp>
        <p:nvGrpSpPr>
          <p:cNvPr id="7" name="Group 7"/>
          <p:cNvGrpSpPr/>
          <p:nvPr/>
        </p:nvGrpSpPr>
        <p:grpSpPr>
          <a:xfrm>
            <a:off x="616069" y="499630"/>
            <a:ext cx="1360936" cy="143482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pic>
        <p:nvPicPr>
          <p:cNvPr id="9" name="Picture 9"/>
          <p:cNvPicPr>
            <a:picLocks noChangeAspect="1"/>
          </p:cNvPicPr>
          <p:nvPr/>
        </p:nvPicPr>
        <p:blipFill>
          <a:blip r:embed="rId5"/>
          <a:srcRect/>
          <a:stretch>
            <a:fillRect/>
          </a:stretch>
        </p:blipFill>
        <p:spPr>
          <a:xfrm>
            <a:off x="571825" y="463838"/>
            <a:ext cx="1449424" cy="1508719"/>
          </a:xfrm>
          <a:prstGeom prst="rect">
            <a:avLst/>
          </a:prstGeom>
        </p:spPr>
      </p:pic>
      <p:sp>
        <p:nvSpPr>
          <p:cNvPr id="10" name="TextBox 10"/>
          <p:cNvSpPr txBox="1"/>
          <p:nvPr/>
        </p:nvSpPr>
        <p:spPr>
          <a:xfrm>
            <a:off x="16538069" y="9990138"/>
            <a:ext cx="1316192" cy="125597"/>
          </a:xfrm>
          <a:prstGeom prst="rect">
            <a:avLst/>
          </a:prstGeom>
        </p:spPr>
        <p:txBody>
          <a:bodyPr lIns="0" tIns="0" rIns="0" bIns="0" rtlCol="0" anchor="t">
            <a:spAutoFit/>
          </a:bodyPr>
          <a:lstStyle/>
          <a:p>
            <a:pPr algn="ctr">
              <a:lnSpc>
                <a:spcPts val="979"/>
              </a:lnSpc>
            </a:pPr>
            <a:r>
              <a:rPr lang="en-US" sz="700" spc="85">
                <a:solidFill>
                  <a:srgbClr val="FFFFFF"/>
                </a:solidFill>
                <a:latin typeface="Montserrat Light"/>
              </a:rPr>
              <a:t>A GREIBO PRODUCTION</a:t>
            </a:r>
          </a:p>
        </p:txBody>
      </p:sp>
      <p:sp>
        <p:nvSpPr>
          <p:cNvPr id="11" name="TextBox 11"/>
          <p:cNvSpPr txBox="1"/>
          <p:nvPr/>
        </p:nvSpPr>
        <p:spPr>
          <a:xfrm>
            <a:off x="14376831" y="1622948"/>
            <a:ext cx="3477431" cy="218523"/>
          </a:xfrm>
          <a:prstGeom prst="rect">
            <a:avLst/>
          </a:prstGeom>
        </p:spPr>
        <p:txBody>
          <a:bodyPr lIns="0" tIns="0" rIns="0" bIns="0" rtlCol="0" anchor="t">
            <a:spAutoFit/>
          </a:bodyPr>
          <a:lstStyle/>
          <a:p>
            <a:pPr algn="ctr">
              <a:lnSpc>
                <a:spcPts val="1650"/>
              </a:lnSpc>
            </a:pPr>
            <a:r>
              <a:rPr lang="en-US" sz="1755" spc="874">
                <a:solidFill>
                  <a:srgbClr val="FFFFFF"/>
                </a:solidFill>
                <a:latin typeface="Aileron Regular"/>
              </a:rPr>
              <a:t>WEBINAR SERIES</a:t>
            </a:r>
          </a:p>
        </p:txBody>
      </p:sp>
      <p:sp>
        <p:nvSpPr>
          <p:cNvPr id="12" name="TextBox 12"/>
          <p:cNvSpPr txBox="1"/>
          <p:nvPr/>
        </p:nvSpPr>
        <p:spPr>
          <a:xfrm>
            <a:off x="1028700" y="9549121"/>
            <a:ext cx="14276567" cy="372745"/>
          </a:xfrm>
          <a:prstGeom prst="rect">
            <a:avLst/>
          </a:prstGeom>
        </p:spPr>
        <p:txBody>
          <a:bodyPr lIns="0" tIns="0" rIns="0" bIns="0" rtlCol="0" anchor="t">
            <a:spAutoFit/>
          </a:bodyPr>
          <a:lstStyle/>
          <a:p>
            <a:pPr algn="just">
              <a:lnSpc>
                <a:spcPts val="3079"/>
              </a:lnSpc>
            </a:pPr>
            <a:r>
              <a:rPr lang="en-US" sz="2200" spc="175">
                <a:solidFill>
                  <a:srgbClr val="FFFFFF"/>
                </a:solidFill>
                <a:latin typeface="Montserrat Classic"/>
              </a:rPr>
              <a:t>mihubcoop.com</a:t>
            </a:r>
          </a:p>
        </p:txBody>
      </p:sp>
      <p:sp>
        <p:nvSpPr>
          <p:cNvPr id="13" name="TextBox 13"/>
          <p:cNvSpPr txBox="1"/>
          <p:nvPr/>
        </p:nvSpPr>
        <p:spPr>
          <a:xfrm>
            <a:off x="1484906" y="4171950"/>
            <a:ext cx="15318188" cy="1123950"/>
          </a:xfrm>
          <a:prstGeom prst="rect">
            <a:avLst/>
          </a:prstGeom>
        </p:spPr>
        <p:txBody>
          <a:bodyPr lIns="0" tIns="0" rIns="0" bIns="0" rtlCol="0" anchor="t">
            <a:spAutoFit/>
          </a:bodyPr>
          <a:lstStyle/>
          <a:p>
            <a:pPr algn="ctr">
              <a:lnSpc>
                <a:spcPts val="8400"/>
              </a:lnSpc>
            </a:pPr>
            <a:r>
              <a:rPr lang="en-US" sz="8000" spc="160">
                <a:solidFill>
                  <a:srgbClr val="FFBD59"/>
                </a:solidFill>
                <a:latin typeface="Norwester"/>
              </a:rPr>
              <a:t> ARE YOU</a:t>
            </a:r>
            <a:r>
              <a:rPr lang="en-US" sz="8000" spc="160">
                <a:solidFill>
                  <a:srgbClr val="FEFEFE"/>
                </a:solidFill>
                <a:latin typeface="Norwester"/>
              </a:rPr>
              <a:t> READY?</a:t>
            </a:r>
          </a:p>
        </p:txBody>
      </p:sp>
      <p:sp>
        <p:nvSpPr>
          <p:cNvPr id="14" name="TextBox 14"/>
          <p:cNvSpPr txBox="1"/>
          <p:nvPr/>
        </p:nvSpPr>
        <p:spPr>
          <a:xfrm>
            <a:off x="5800507" y="2699771"/>
            <a:ext cx="6686985" cy="1376929"/>
          </a:xfrm>
          <a:prstGeom prst="rect">
            <a:avLst/>
          </a:prstGeom>
        </p:spPr>
        <p:txBody>
          <a:bodyPr lIns="0" tIns="0" rIns="0" bIns="0" rtlCol="0" anchor="t">
            <a:spAutoFit/>
          </a:bodyPr>
          <a:lstStyle/>
          <a:p>
            <a:pPr algn="ctr">
              <a:lnSpc>
                <a:spcPts val="11257"/>
              </a:lnSpc>
            </a:pPr>
            <a:r>
              <a:rPr lang="en-US" sz="8041">
                <a:solidFill>
                  <a:srgbClr val="BF1D18"/>
                </a:solidFill>
                <a:latin typeface="Norwester"/>
              </a:rPr>
              <a:t>Post-Pandemic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C5FE-724F-CE43-A925-F9CEC4B467AB}"/>
              </a:ext>
            </a:extLst>
          </p:cNvPr>
          <p:cNvSpPr>
            <a:spLocks noGrp="1"/>
          </p:cNvSpPr>
          <p:nvPr>
            <p:ph type="title"/>
          </p:nvPr>
        </p:nvSpPr>
        <p:spPr>
          <a:xfrm>
            <a:off x="427956" y="148055"/>
            <a:ext cx="17341884" cy="1238583"/>
          </a:xfrm>
        </p:spPr>
        <p:txBody>
          <a:bodyPr>
            <a:normAutofit fontScale="90000"/>
          </a:bodyPr>
          <a:lstStyle/>
          <a:p>
            <a:r>
              <a:rPr lang="en-US" sz="4950" dirty="0"/>
              <a:t>Economicus </a:t>
            </a:r>
            <a:r>
              <a:rPr lang="en-US" sz="4950" dirty="0" err="1"/>
              <a:t>Destructus</a:t>
            </a:r>
            <a:r>
              <a:rPr lang="en-US" sz="4950" dirty="0"/>
              <a:t>!  </a:t>
            </a:r>
            <a:br>
              <a:rPr lang="en-US" sz="4650" dirty="0"/>
            </a:br>
            <a:r>
              <a:rPr lang="en-US" sz="4200" dirty="0"/>
              <a:t>Estimated Growth in Output by Select Global Areas, 2020</a:t>
            </a:r>
          </a:p>
        </p:txBody>
      </p:sp>
      <p:sp>
        <p:nvSpPr>
          <p:cNvPr id="3" name="Text Placeholder 2">
            <a:extLst>
              <a:ext uri="{FF2B5EF4-FFF2-40B4-BE49-F238E27FC236}">
                <a16:creationId xmlns:a16="http://schemas.microsoft.com/office/drawing/2014/main" id="{252973D6-B2D7-194E-BE54-6E76757099AF}"/>
              </a:ext>
            </a:extLst>
          </p:cNvPr>
          <p:cNvSpPr>
            <a:spLocks noGrp="1"/>
          </p:cNvSpPr>
          <p:nvPr>
            <p:ph type="body" sz="quarter" idx="10"/>
          </p:nvPr>
        </p:nvSpPr>
        <p:spPr>
          <a:xfrm>
            <a:off x="-17145" y="10006965"/>
            <a:ext cx="11035665" cy="280035"/>
          </a:xfrm>
        </p:spPr>
        <p:txBody>
          <a:bodyPr/>
          <a:lstStyle/>
          <a:p>
            <a:r>
              <a:rPr lang="en-US" dirty="0"/>
              <a:t>Source: International Monetary Fund, World Economic Outlook Database, April 2021</a:t>
            </a:r>
          </a:p>
        </p:txBody>
      </p:sp>
      <p:graphicFrame>
        <p:nvGraphicFramePr>
          <p:cNvPr id="4" name="Object 5">
            <a:extLst>
              <a:ext uri="{FF2B5EF4-FFF2-40B4-BE49-F238E27FC236}">
                <a16:creationId xmlns:a16="http://schemas.microsoft.com/office/drawing/2014/main" id="{DA6D3DC2-F5BE-BA43-8C52-405F7A7E14F7}"/>
              </a:ext>
            </a:extLst>
          </p:cNvPr>
          <p:cNvGraphicFramePr>
            <a:graphicFrameLocks/>
          </p:cNvGraphicFramePr>
          <p:nvPr/>
        </p:nvGraphicFramePr>
        <p:xfrm>
          <a:off x="83919" y="1474329"/>
          <a:ext cx="18105120" cy="781812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DC620268-92CC-3741-B0AE-E918F0C35AA5}"/>
              </a:ext>
            </a:extLst>
          </p:cNvPr>
          <p:cNvSpPr txBox="1"/>
          <p:nvPr/>
        </p:nvSpPr>
        <p:spPr>
          <a:xfrm>
            <a:off x="113519" y="9344320"/>
            <a:ext cx="5782352" cy="507831"/>
          </a:xfrm>
          <a:prstGeom prst="rect">
            <a:avLst/>
          </a:prstGeom>
          <a:noFill/>
        </p:spPr>
        <p:txBody>
          <a:bodyPr wrap="none" rtlCol="0">
            <a:spAutoFit/>
          </a:bodyPr>
          <a:lstStyle/>
          <a:p>
            <a:r>
              <a:rPr lang="en-US" sz="2700" b="1" dirty="0">
                <a:latin typeface="Arial" panose="020B0604020202020204" pitchFamily="34" charset="0"/>
                <a:cs typeface="Arial" panose="020B0604020202020204" pitchFamily="34" charset="0"/>
              </a:rPr>
              <a:t>2020 Global Output Growth: -3.3%</a:t>
            </a:r>
          </a:p>
        </p:txBody>
      </p:sp>
    </p:spTree>
    <p:extLst>
      <p:ext uri="{BB962C8B-B14F-4D97-AF65-F5344CB8AC3E}">
        <p14:creationId xmlns:p14="http://schemas.microsoft.com/office/powerpoint/2010/main" val="1562456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9DD93-0D1E-0445-84D6-9C67880330A1}"/>
              </a:ext>
            </a:extLst>
          </p:cNvPr>
          <p:cNvSpPr>
            <a:spLocks noGrp="1"/>
          </p:cNvSpPr>
          <p:nvPr>
            <p:ph type="title"/>
          </p:nvPr>
        </p:nvSpPr>
        <p:spPr>
          <a:xfrm>
            <a:off x="427956" y="99908"/>
            <a:ext cx="15773400" cy="1238583"/>
          </a:xfrm>
        </p:spPr>
        <p:txBody>
          <a:bodyPr>
            <a:normAutofit fontScale="90000"/>
          </a:bodyPr>
          <a:lstStyle/>
          <a:p>
            <a:r>
              <a:rPr lang="en-US" sz="4650" dirty="0"/>
              <a:t>Gross Domestic Product</a:t>
            </a:r>
            <a:br>
              <a:rPr lang="en-US" dirty="0">
                <a:latin typeface="Copperplate" panose="02000504000000020004" pitchFamily="2" charset="77"/>
              </a:rPr>
            </a:br>
            <a:r>
              <a:rPr lang="en-US" sz="4050" b="0" i="1" dirty="0"/>
              <a:t>1990Q1 – 2021Q1*</a:t>
            </a:r>
          </a:p>
        </p:txBody>
      </p:sp>
      <p:sp>
        <p:nvSpPr>
          <p:cNvPr id="3" name="Text Placeholder 2">
            <a:extLst>
              <a:ext uri="{FF2B5EF4-FFF2-40B4-BE49-F238E27FC236}">
                <a16:creationId xmlns:a16="http://schemas.microsoft.com/office/drawing/2014/main" id="{48D4766F-70DE-004D-B491-4C834AF16B3D}"/>
              </a:ext>
            </a:extLst>
          </p:cNvPr>
          <p:cNvSpPr>
            <a:spLocks noGrp="1"/>
          </p:cNvSpPr>
          <p:nvPr>
            <p:ph type="body" sz="quarter" idx="10"/>
          </p:nvPr>
        </p:nvSpPr>
        <p:spPr>
          <a:xfrm>
            <a:off x="0" y="9956801"/>
            <a:ext cx="8058150" cy="330200"/>
          </a:xfrm>
        </p:spPr>
        <p:txBody>
          <a:bodyPr/>
          <a:lstStyle/>
          <a:p>
            <a:r>
              <a:rPr lang="en-US" dirty="0"/>
              <a:t>Source: U.S. Bureau of Economic Analysis     *1</a:t>
            </a:r>
            <a:r>
              <a:rPr lang="en-US" baseline="30000" dirty="0"/>
              <a:t>st</a:t>
            </a:r>
            <a:r>
              <a:rPr lang="en-US" dirty="0"/>
              <a:t> (Advance) Estimate</a:t>
            </a:r>
          </a:p>
        </p:txBody>
      </p:sp>
      <p:graphicFrame>
        <p:nvGraphicFramePr>
          <p:cNvPr id="5" name="Chart Placeholder 8">
            <a:extLst>
              <a:ext uri="{FF2B5EF4-FFF2-40B4-BE49-F238E27FC236}">
                <a16:creationId xmlns:a16="http://schemas.microsoft.com/office/drawing/2014/main" id="{1AAC73E9-CE5D-424D-BC99-36EA1D540099}"/>
              </a:ext>
            </a:extLst>
          </p:cNvPr>
          <p:cNvGraphicFramePr>
            <a:graphicFrameLocks/>
          </p:cNvGraphicFramePr>
          <p:nvPr/>
        </p:nvGraphicFramePr>
        <p:xfrm>
          <a:off x="76800" y="1445907"/>
          <a:ext cx="18105120" cy="7818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5098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BBB825-F535-6541-8A09-B73F956D98A5}"/>
              </a:ext>
            </a:extLst>
          </p:cNvPr>
          <p:cNvSpPr>
            <a:spLocks noGrp="1"/>
          </p:cNvSpPr>
          <p:nvPr>
            <p:ph type="title"/>
          </p:nvPr>
        </p:nvSpPr>
        <p:spPr>
          <a:xfrm>
            <a:off x="-1" y="2818079"/>
            <a:ext cx="7837715" cy="4650843"/>
          </a:xfrm>
        </p:spPr>
        <p:txBody>
          <a:bodyPr>
            <a:normAutofit/>
          </a:bodyPr>
          <a:lstStyle/>
          <a:p>
            <a:pPr algn="ctr"/>
            <a:r>
              <a:rPr lang="en-US" sz="9000" dirty="0"/>
              <a:t>The Goblet of Lost Jobs</a:t>
            </a:r>
          </a:p>
        </p:txBody>
      </p:sp>
      <p:sp>
        <p:nvSpPr>
          <p:cNvPr id="4" name="TextBox 3">
            <a:extLst>
              <a:ext uri="{FF2B5EF4-FFF2-40B4-BE49-F238E27FC236}">
                <a16:creationId xmlns:a16="http://schemas.microsoft.com/office/drawing/2014/main" id="{D0505E89-EE40-694F-BEA8-8283AA391A14}"/>
              </a:ext>
            </a:extLst>
          </p:cNvPr>
          <p:cNvSpPr txBox="1"/>
          <p:nvPr/>
        </p:nvSpPr>
        <p:spPr>
          <a:xfrm>
            <a:off x="14236127" y="9898934"/>
            <a:ext cx="3986989" cy="369332"/>
          </a:xfrm>
          <a:prstGeom prst="rect">
            <a:avLst/>
          </a:prstGeom>
          <a:noFill/>
        </p:spPr>
        <p:txBody>
          <a:bodyPr wrap="none" rtlCol="0">
            <a:spAutoFit/>
          </a:bodyPr>
          <a:lstStyle/>
          <a:p>
            <a:r>
              <a:rPr lang="en-US" dirty="0">
                <a:latin typeface="Copperplate" panose="02000504000000020004" pitchFamily="2" charset="77"/>
              </a:rPr>
              <a:t>Photo: </a:t>
            </a:r>
            <a:r>
              <a:rPr lang="en-US" dirty="0" err="1">
                <a:latin typeface="Copperplate" panose="02000504000000020004" pitchFamily="2" charset="77"/>
              </a:rPr>
              <a:t>Harrypotterfanzone.com</a:t>
            </a:r>
            <a:endParaRPr lang="en-US" dirty="0">
              <a:latin typeface="Copperplate" panose="02000504000000020004" pitchFamily="2" charset="77"/>
            </a:endParaRPr>
          </a:p>
        </p:txBody>
      </p:sp>
      <p:pic>
        <p:nvPicPr>
          <p:cNvPr id="6" name="Picture 5">
            <a:extLst>
              <a:ext uri="{FF2B5EF4-FFF2-40B4-BE49-F238E27FC236}">
                <a16:creationId xmlns:a16="http://schemas.microsoft.com/office/drawing/2014/main" id="{57464DAA-1372-6342-BDDF-8450F41ECACD}"/>
              </a:ext>
            </a:extLst>
          </p:cNvPr>
          <p:cNvPicPr>
            <a:picLocks noChangeAspect="1"/>
          </p:cNvPicPr>
          <p:nvPr/>
        </p:nvPicPr>
        <p:blipFill>
          <a:blip r:embed="rId3"/>
          <a:stretch>
            <a:fillRect/>
          </a:stretch>
        </p:blipFill>
        <p:spPr>
          <a:xfrm>
            <a:off x="8197126" y="110357"/>
            <a:ext cx="9799214" cy="9799214"/>
          </a:xfrm>
          <a:prstGeom prst="rect">
            <a:avLst/>
          </a:prstGeom>
        </p:spPr>
      </p:pic>
      <p:sp>
        <p:nvSpPr>
          <p:cNvPr id="2" name="TextBox 1">
            <a:extLst>
              <a:ext uri="{FF2B5EF4-FFF2-40B4-BE49-F238E27FC236}">
                <a16:creationId xmlns:a16="http://schemas.microsoft.com/office/drawing/2014/main" id="{E0B0922B-B6AC-4694-9593-0D1982B5000F}"/>
              </a:ext>
            </a:extLst>
          </p:cNvPr>
          <p:cNvSpPr txBox="1"/>
          <p:nvPr/>
        </p:nvSpPr>
        <p:spPr>
          <a:xfrm>
            <a:off x="11874243" y="3802778"/>
            <a:ext cx="2038575" cy="1200329"/>
          </a:xfrm>
          <a:prstGeom prst="rect">
            <a:avLst/>
          </a:prstGeom>
          <a:noFill/>
        </p:spPr>
        <p:txBody>
          <a:bodyPr wrap="square" rtlCol="0">
            <a:spAutoFit/>
          </a:bodyPr>
          <a:lstStyle/>
          <a:p>
            <a:pPr algn="ctr"/>
            <a:r>
              <a:rPr lang="en-US" sz="3600" b="1" dirty="0">
                <a:solidFill>
                  <a:schemeClr val="bg1"/>
                </a:solidFill>
                <a:latin typeface="Shonar Bangla" panose="020B0502040204020203" pitchFamily="18" charset="0"/>
                <a:ea typeface="MS Mincho" panose="02020609040205080304" pitchFamily="49" charset="-128"/>
                <a:cs typeface="Shonar Bangla" panose="020B0502040204020203" pitchFamily="18" charset="0"/>
              </a:rPr>
              <a:t>Help Not Wanted</a:t>
            </a:r>
          </a:p>
        </p:txBody>
      </p:sp>
    </p:spTree>
    <p:extLst>
      <p:ext uri="{BB962C8B-B14F-4D97-AF65-F5344CB8AC3E}">
        <p14:creationId xmlns:p14="http://schemas.microsoft.com/office/powerpoint/2010/main" val="1476856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A34CF-DF13-3245-B690-B41B967A9077}"/>
              </a:ext>
            </a:extLst>
          </p:cNvPr>
          <p:cNvSpPr>
            <a:spLocks noGrp="1"/>
          </p:cNvSpPr>
          <p:nvPr>
            <p:ph type="title"/>
          </p:nvPr>
        </p:nvSpPr>
        <p:spPr>
          <a:xfrm>
            <a:off x="427955" y="95381"/>
            <a:ext cx="17271521" cy="1238583"/>
          </a:xfrm>
        </p:spPr>
        <p:txBody>
          <a:bodyPr>
            <a:normAutofit fontScale="90000"/>
          </a:bodyPr>
          <a:lstStyle/>
          <a:p>
            <a:r>
              <a:rPr lang="en-US" sz="5400" dirty="0"/>
              <a:t>Net Change in U.S. Jobs</a:t>
            </a:r>
            <a:br>
              <a:rPr lang="en-US" sz="4800" dirty="0"/>
            </a:br>
            <a:r>
              <a:rPr lang="en-US" sz="4350" b="0" dirty="0"/>
              <a:t>April 2002 – April 2021</a:t>
            </a:r>
          </a:p>
        </p:txBody>
      </p:sp>
      <p:sp>
        <p:nvSpPr>
          <p:cNvPr id="3" name="Text Placeholder 2">
            <a:extLst>
              <a:ext uri="{FF2B5EF4-FFF2-40B4-BE49-F238E27FC236}">
                <a16:creationId xmlns:a16="http://schemas.microsoft.com/office/drawing/2014/main" id="{912DD507-41A9-9645-BCAA-CFDA68D09841}"/>
              </a:ext>
            </a:extLst>
          </p:cNvPr>
          <p:cNvSpPr>
            <a:spLocks noGrp="1"/>
          </p:cNvSpPr>
          <p:nvPr>
            <p:ph type="body" sz="quarter" idx="10"/>
          </p:nvPr>
        </p:nvSpPr>
        <p:spPr/>
        <p:txBody>
          <a:bodyPr/>
          <a:lstStyle/>
          <a:p>
            <a:r>
              <a:rPr lang="en-US" dirty="0"/>
              <a:t>Source: U.S. Bureau of Labor Statistics</a:t>
            </a:r>
          </a:p>
        </p:txBody>
      </p:sp>
      <p:graphicFrame>
        <p:nvGraphicFramePr>
          <p:cNvPr id="5" name="Content Placeholder 3">
            <a:extLst>
              <a:ext uri="{FF2B5EF4-FFF2-40B4-BE49-F238E27FC236}">
                <a16:creationId xmlns:a16="http://schemas.microsoft.com/office/drawing/2014/main" id="{0926F3EC-5ED5-5D45-A2F8-3DCED823CB9F}"/>
              </a:ext>
            </a:extLst>
          </p:cNvPr>
          <p:cNvGraphicFramePr>
            <a:graphicFrameLocks/>
          </p:cNvGraphicFramePr>
          <p:nvPr/>
        </p:nvGraphicFramePr>
        <p:xfrm>
          <a:off x="64941" y="1446846"/>
          <a:ext cx="18105120" cy="7818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0890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graphicFrame>
        <p:nvGraphicFramePr>
          <p:cNvPr id="6" name="Object 3">
            <a:extLst>
              <a:ext uri="{FF2B5EF4-FFF2-40B4-BE49-F238E27FC236}">
                <a16:creationId xmlns:a16="http://schemas.microsoft.com/office/drawing/2014/main" id="{21D21F1F-6F47-E24C-B116-71E5B729DFA2}"/>
              </a:ext>
            </a:extLst>
          </p:cNvPr>
          <p:cNvGraphicFramePr>
            <a:graphicFrameLocks/>
          </p:cNvGraphicFramePr>
          <p:nvPr/>
        </p:nvGraphicFramePr>
        <p:xfrm>
          <a:off x="83819" y="1659468"/>
          <a:ext cx="18105120" cy="781812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79B0C5E-D79A-4E40-8E29-0E769073E0C1}"/>
              </a:ext>
            </a:extLst>
          </p:cNvPr>
          <p:cNvSpPr>
            <a:spLocks noGrp="1"/>
          </p:cNvSpPr>
          <p:nvPr>
            <p:ph type="title"/>
          </p:nvPr>
        </p:nvSpPr>
        <p:spPr>
          <a:xfrm>
            <a:off x="427956" y="90899"/>
            <a:ext cx="15773400" cy="1238583"/>
          </a:xfrm>
        </p:spPr>
        <p:txBody>
          <a:bodyPr>
            <a:normAutofit fontScale="90000"/>
          </a:bodyPr>
          <a:lstStyle/>
          <a:p>
            <a:r>
              <a:rPr lang="en-US" sz="5400" dirty="0"/>
              <a:t>U.S. Nonfarm Employment by Industry Sector</a:t>
            </a:r>
            <a:br>
              <a:rPr lang="en-US" sz="5400" dirty="0"/>
            </a:br>
            <a:r>
              <a:rPr lang="en-US" sz="4350" b="0" dirty="0"/>
              <a:t>February 2020 v. April 2021</a:t>
            </a:r>
          </a:p>
        </p:txBody>
      </p:sp>
      <p:sp>
        <p:nvSpPr>
          <p:cNvPr id="3" name="Text Placeholder 2">
            <a:extLst>
              <a:ext uri="{FF2B5EF4-FFF2-40B4-BE49-F238E27FC236}">
                <a16:creationId xmlns:a16="http://schemas.microsoft.com/office/drawing/2014/main" id="{6C9FF466-EF42-8F49-9EBD-605F30A91B6D}"/>
              </a:ext>
            </a:extLst>
          </p:cNvPr>
          <p:cNvSpPr>
            <a:spLocks noGrp="1"/>
          </p:cNvSpPr>
          <p:nvPr>
            <p:ph type="body" sz="quarter" idx="10"/>
          </p:nvPr>
        </p:nvSpPr>
        <p:spPr/>
        <p:txBody>
          <a:bodyPr/>
          <a:lstStyle/>
          <a:p>
            <a:r>
              <a:rPr lang="en-US" dirty="0"/>
              <a:t>Source: U.S. Bureau of Labor Statistics</a:t>
            </a:r>
          </a:p>
        </p:txBody>
      </p:sp>
      <p:sp>
        <p:nvSpPr>
          <p:cNvPr id="5" name="TextBox 4">
            <a:extLst>
              <a:ext uri="{FF2B5EF4-FFF2-40B4-BE49-F238E27FC236}">
                <a16:creationId xmlns:a16="http://schemas.microsoft.com/office/drawing/2014/main" id="{A5752D1D-99A7-C544-A1FE-20F5891EE53B}"/>
              </a:ext>
            </a:extLst>
          </p:cNvPr>
          <p:cNvSpPr txBox="1"/>
          <p:nvPr/>
        </p:nvSpPr>
        <p:spPr>
          <a:xfrm>
            <a:off x="9399754" y="7608550"/>
            <a:ext cx="5902037" cy="553998"/>
          </a:xfrm>
          <a:prstGeom prst="rect">
            <a:avLst/>
          </a:prstGeom>
          <a:noFill/>
        </p:spPr>
        <p:txBody>
          <a:bodyPr wrap="square" rtlCol="0">
            <a:spAutoFit/>
          </a:bodyPr>
          <a:lstStyle/>
          <a:p>
            <a:pPr algn="ctr" defTabSz="1371600">
              <a:defRPr/>
            </a:pPr>
            <a:r>
              <a:rPr lang="en-US" sz="3000" b="1" dirty="0">
                <a:solidFill>
                  <a:prstClr val="black"/>
                </a:solidFill>
                <a:latin typeface="Constantia" panose="02030602050306030303" pitchFamily="18" charset="0"/>
                <a:cs typeface="Arial" pitchFamily="34" charset="0"/>
              </a:rPr>
              <a:t>All told </a:t>
            </a:r>
            <a:r>
              <a:rPr lang="en-US" sz="3000" b="1" u="sng" dirty="0">
                <a:solidFill>
                  <a:prstClr val="black"/>
                </a:solidFill>
                <a:latin typeface="Constantia" panose="02030602050306030303" pitchFamily="18" charset="0"/>
                <a:cs typeface="Arial" pitchFamily="34" charset="0"/>
              </a:rPr>
              <a:t>8.2 million</a:t>
            </a:r>
            <a:r>
              <a:rPr lang="en-US" sz="3000" b="1" dirty="0">
                <a:solidFill>
                  <a:prstClr val="black"/>
                </a:solidFill>
                <a:latin typeface="Constantia" panose="02030602050306030303" pitchFamily="18" charset="0"/>
                <a:cs typeface="Arial" pitchFamily="34" charset="0"/>
              </a:rPr>
              <a:t> jobs lost</a:t>
            </a:r>
          </a:p>
        </p:txBody>
      </p:sp>
    </p:spTree>
    <p:extLst>
      <p:ext uri="{BB962C8B-B14F-4D97-AF65-F5344CB8AC3E}">
        <p14:creationId xmlns:p14="http://schemas.microsoft.com/office/powerpoint/2010/main" val="117600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D5BA-001E-B748-B54C-F834053FEDA2}"/>
              </a:ext>
            </a:extLst>
          </p:cNvPr>
          <p:cNvSpPr>
            <a:spLocks noGrp="1"/>
          </p:cNvSpPr>
          <p:nvPr>
            <p:ph type="title"/>
          </p:nvPr>
        </p:nvSpPr>
        <p:spPr/>
        <p:txBody>
          <a:bodyPr>
            <a:normAutofit fontScale="90000"/>
          </a:bodyPr>
          <a:lstStyle/>
          <a:p>
            <a:r>
              <a:rPr lang="en-US" sz="4650" dirty="0">
                <a:latin typeface="Copperplate" panose="02000504000000020004" pitchFamily="2" charset="77"/>
                <a:ea typeface="MS UI Gothic" panose="020B0600070205080204" pitchFamily="34" charset="-128"/>
              </a:rPr>
              <a:t>Maryland Nonfarm Employment</a:t>
            </a:r>
            <a:br>
              <a:rPr lang="en-US" dirty="0">
                <a:latin typeface="Copperplate" panose="02000504000000020004" pitchFamily="2" charset="77"/>
                <a:ea typeface="MS UI Gothic" panose="020B0600070205080204" pitchFamily="34" charset="-128"/>
              </a:rPr>
            </a:br>
            <a:r>
              <a:rPr lang="en-US" sz="3300" b="0" dirty="0">
                <a:latin typeface="Copperplate" panose="02000504000000020004" pitchFamily="2" charset="77"/>
                <a:ea typeface="MS UI Gothic" panose="020B0600070205080204" pitchFamily="34" charset="-128"/>
              </a:rPr>
              <a:t>by Industry Sector Groups (SA)</a:t>
            </a:r>
            <a:br>
              <a:rPr lang="en-US" sz="3300" b="0" dirty="0">
                <a:latin typeface="Copperplate" panose="02000504000000020004" pitchFamily="2" charset="77"/>
                <a:ea typeface="MS UI Gothic" panose="020B0600070205080204" pitchFamily="34" charset="-128"/>
              </a:rPr>
            </a:br>
            <a:r>
              <a:rPr lang="en-US" sz="3000" b="0" i="1" dirty="0">
                <a:latin typeface="Copperplate" panose="02000504000000020004" pitchFamily="2" charset="77"/>
              </a:rPr>
              <a:t>February</a:t>
            </a:r>
            <a:r>
              <a:rPr lang="en-US" sz="3000" b="0" i="1" dirty="0">
                <a:latin typeface="Copperplate" panose="02000504000000020004" pitchFamily="2" charset="77"/>
                <a:ea typeface="MS UI Gothic" panose="020B0600070205080204" pitchFamily="34" charset="-128"/>
              </a:rPr>
              <a:t> 2020 v. </a:t>
            </a:r>
            <a:r>
              <a:rPr lang="en-US" sz="3000" b="0" i="1" dirty="0">
                <a:latin typeface="Copperplate" panose="02000504000000020004" pitchFamily="2" charset="77"/>
              </a:rPr>
              <a:t>April</a:t>
            </a:r>
            <a:r>
              <a:rPr lang="en-US" sz="3000" b="0" i="1" dirty="0">
                <a:latin typeface="Copperplate" panose="02000504000000020004" pitchFamily="2" charset="77"/>
                <a:ea typeface="MS UI Gothic" panose="020B0600070205080204" pitchFamily="34" charset="-128"/>
              </a:rPr>
              <a:t> 2021 Absolute Change</a:t>
            </a:r>
          </a:p>
        </p:txBody>
      </p:sp>
      <p:sp>
        <p:nvSpPr>
          <p:cNvPr id="3" name="Text Placeholder 2">
            <a:extLst>
              <a:ext uri="{FF2B5EF4-FFF2-40B4-BE49-F238E27FC236}">
                <a16:creationId xmlns:a16="http://schemas.microsoft.com/office/drawing/2014/main" id="{3AD384A1-F21F-154C-82D6-8EED15086906}"/>
              </a:ext>
            </a:extLst>
          </p:cNvPr>
          <p:cNvSpPr>
            <a:spLocks noGrp="1"/>
          </p:cNvSpPr>
          <p:nvPr>
            <p:ph type="body" sz="quarter" idx="10"/>
          </p:nvPr>
        </p:nvSpPr>
        <p:spPr>
          <a:xfrm>
            <a:off x="12601571" y="10008396"/>
            <a:ext cx="5736432" cy="342900"/>
          </a:xfrm>
        </p:spPr>
        <p:txBody>
          <a:bodyPr/>
          <a:lstStyle/>
          <a:p>
            <a:pPr algn="r"/>
            <a:r>
              <a:rPr lang="en-US" dirty="0">
                <a:latin typeface="Copperplate" panose="02000504000000020004" pitchFamily="2" charset="77"/>
              </a:rPr>
              <a:t>Source: U.S. Bureau of Labor Statistics</a:t>
            </a:r>
          </a:p>
        </p:txBody>
      </p:sp>
      <p:graphicFrame>
        <p:nvGraphicFramePr>
          <p:cNvPr id="5" name="Object 3">
            <a:extLst>
              <a:ext uri="{FF2B5EF4-FFF2-40B4-BE49-F238E27FC236}">
                <a16:creationId xmlns:a16="http://schemas.microsoft.com/office/drawing/2014/main" id="{64EEA568-E757-AF44-91AA-ADACCF978E17}"/>
              </a:ext>
            </a:extLst>
          </p:cNvPr>
          <p:cNvGraphicFramePr>
            <a:graphicFrameLocks/>
          </p:cNvGraphicFramePr>
          <p:nvPr/>
        </p:nvGraphicFramePr>
        <p:xfrm>
          <a:off x="77931" y="1707357"/>
          <a:ext cx="18105120" cy="7543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6">
            <a:extLst>
              <a:ext uri="{FF2B5EF4-FFF2-40B4-BE49-F238E27FC236}">
                <a16:creationId xmlns:a16="http://schemas.microsoft.com/office/drawing/2014/main" id="{4AC494DF-07AD-6442-AC1F-CFD29FA09953}"/>
              </a:ext>
            </a:extLst>
          </p:cNvPr>
          <p:cNvSpPr txBox="1">
            <a:spLocks noChangeArrowheads="1"/>
          </p:cNvSpPr>
          <p:nvPr/>
        </p:nvSpPr>
        <p:spPr bwMode="auto">
          <a:xfrm>
            <a:off x="11420300" y="6312275"/>
            <a:ext cx="2671439" cy="1962076"/>
          </a:xfrm>
          <a:prstGeom prst="rect">
            <a:avLst/>
          </a:prstGeom>
          <a:noFill/>
          <a:ln w="9525">
            <a:solidFill>
              <a:schemeClr val="tx1"/>
            </a:solidFill>
            <a:miter lim="800000"/>
            <a:headEnd/>
            <a:tailEnd/>
          </a:ln>
        </p:spPr>
        <p:txBody>
          <a:bodyPr wrap="square">
            <a:spAutoFit/>
          </a:bodyPr>
          <a:lstStyle/>
          <a:p>
            <a:pPr fontAlgn="base">
              <a:spcBef>
                <a:spcPct val="50000"/>
              </a:spcBef>
              <a:spcAft>
                <a:spcPct val="0"/>
              </a:spcAft>
            </a:pPr>
            <a:r>
              <a:rPr lang="en-US" sz="2700" b="1" i="1" dirty="0">
                <a:solidFill>
                  <a:schemeClr val="tx1">
                    <a:lumMod val="85000"/>
                    <a:lumOff val="15000"/>
                  </a:schemeClr>
                </a:solidFill>
                <a:latin typeface="Arial" pitchFamily="34" charset="0"/>
                <a:cs typeface="Arial" pitchFamily="34" charset="0"/>
              </a:rPr>
              <a:t>MD Total:          </a:t>
            </a:r>
          </a:p>
          <a:p>
            <a:pPr fontAlgn="base">
              <a:spcAft>
                <a:spcPct val="0"/>
              </a:spcAft>
            </a:pPr>
            <a:r>
              <a:rPr lang="en-US" sz="2700" b="1" i="1" dirty="0">
                <a:solidFill>
                  <a:schemeClr val="tx1">
                    <a:lumMod val="85000"/>
                    <a:lumOff val="15000"/>
                  </a:schemeClr>
                </a:solidFill>
                <a:latin typeface="Arial" pitchFamily="34" charset="0"/>
                <a:cs typeface="Arial" pitchFamily="34" charset="0"/>
              </a:rPr>
              <a:t>-147.4K; -5.3%</a:t>
            </a:r>
          </a:p>
          <a:p>
            <a:pPr fontAlgn="base">
              <a:spcBef>
                <a:spcPct val="50000"/>
              </a:spcBef>
              <a:spcAft>
                <a:spcPct val="0"/>
              </a:spcAft>
            </a:pPr>
            <a:r>
              <a:rPr lang="en-US" sz="2700" b="1" i="1" dirty="0">
                <a:solidFill>
                  <a:schemeClr val="tx1">
                    <a:lumMod val="85000"/>
                    <a:lumOff val="15000"/>
                  </a:schemeClr>
                </a:solidFill>
                <a:latin typeface="Arial" pitchFamily="34" charset="0"/>
                <a:cs typeface="Arial" pitchFamily="34" charset="0"/>
              </a:rPr>
              <a:t>US Total (SA):     </a:t>
            </a:r>
          </a:p>
          <a:p>
            <a:pPr fontAlgn="base">
              <a:spcAft>
                <a:spcPct val="0"/>
              </a:spcAft>
            </a:pPr>
            <a:r>
              <a:rPr lang="en-US" sz="2700" b="1" i="1" dirty="0">
                <a:solidFill>
                  <a:prstClr val="black">
                    <a:lumMod val="85000"/>
                    <a:lumOff val="15000"/>
                  </a:prstClr>
                </a:solidFill>
                <a:latin typeface="Arial" pitchFamily="34" charset="0"/>
                <a:cs typeface="Arial" pitchFamily="34" charset="0"/>
              </a:rPr>
              <a:t>-8.2M; -5.4%</a:t>
            </a:r>
            <a:endParaRPr lang="en-US" sz="2700" b="1" i="1" dirty="0">
              <a:solidFill>
                <a:schemeClr val="tx1">
                  <a:lumMod val="85000"/>
                  <a:lumOff val="15000"/>
                </a:schemeClr>
              </a:solidFill>
              <a:latin typeface="Arial" pitchFamily="34" charset="0"/>
              <a:cs typeface="Arial" pitchFamily="34" charset="0"/>
            </a:endParaRPr>
          </a:p>
        </p:txBody>
      </p:sp>
      <p:sp>
        <p:nvSpPr>
          <p:cNvPr id="7" name="Text Box 241">
            <a:extLst>
              <a:ext uri="{FF2B5EF4-FFF2-40B4-BE49-F238E27FC236}">
                <a16:creationId xmlns:a16="http://schemas.microsoft.com/office/drawing/2014/main" id="{8A3913C0-957C-A24B-9B80-A522F0DF8E76}"/>
              </a:ext>
            </a:extLst>
          </p:cNvPr>
          <p:cNvSpPr txBox="1">
            <a:spLocks noChangeArrowheads="1"/>
          </p:cNvSpPr>
          <p:nvPr/>
        </p:nvSpPr>
        <p:spPr bwMode="auto">
          <a:xfrm>
            <a:off x="114299" y="9311034"/>
            <a:ext cx="13506009" cy="923330"/>
          </a:xfrm>
          <a:prstGeom prst="rect">
            <a:avLst/>
          </a:prstGeom>
          <a:noFill/>
          <a:ln w="9525">
            <a:noFill/>
            <a:miter lim="800000"/>
            <a:headEnd/>
            <a:tailEnd/>
          </a:ln>
        </p:spPr>
        <p:txBody>
          <a:bodyPr wrap="square">
            <a:spAutoFit/>
          </a:bodyPr>
          <a:lstStyle/>
          <a:p>
            <a:r>
              <a:rPr lang="en-US" sz="2700" dirty="0">
                <a:latin typeface="Nunito Sans" pitchFamily="2" charset="77"/>
                <a:cs typeface="Constantia"/>
              </a:rPr>
              <a:t>*According to the Local Area Unemployment Statistics (LAUS) program </a:t>
            </a:r>
          </a:p>
          <a:p>
            <a:r>
              <a:rPr lang="en-US" sz="2700" dirty="0">
                <a:latin typeface="Nunito Sans" pitchFamily="2" charset="77"/>
                <a:cs typeface="Constantia"/>
              </a:rPr>
              <a:t>MD lost 260,518 jobs between February 2020 and April 2021.</a:t>
            </a:r>
          </a:p>
        </p:txBody>
      </p:sp>
    </p:spTree>
    <p:extLst>
      <p:ext uri="{BB962C8B-B14F-4D97-AF65-F5344CB8AC3E}">
        <p14:creationId xmlns:p14="http://schemas.microsoft.com/office/powerpoint/2010/main" val="384231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E934-AA1E-0846-9DC8-D97077E4C50B}"/>
              </a:ext>
            </a:extLst>
          </p:cNvPr>
          <p:cNvSpPr>
            <a:spLocks noGrp="1"/>
          </p:cNvSpPr>
          <p:nvPr>
            <p:ph type="title"/>
          </p:nvPr>
        </p:nvSpPr>
        <p:spPr/>
        <p:txBody>
          <a:bodyPr>
            <a:normAutofit fontScale="90000"/>
          </a:bodyPr>
          <a:lstStyle/>
          <a:p>
            <a:r>
              <a:rPr lang="en-US" dirty="0"/>
              <a:t>Maryland Manufacturing Employment</a:t>
            </a:r>
            <a:br>
              <a:rPr lang="en-US" dirty="0"/>
            </a:br>
            <a:r>
              <a:rPr lang="en-US" dirty="0"/>
              <a:t>1990 – April 2021</a:t>
            </a:r>
          </a:p>
        </p:txBody>
      </p:sp>
      <p:sp>
        <p:nvSpPr>
          <p:cNvPr id="3" name="Text Placeholder 2">
            <a:extLst>
              <a:ext uri="{FF2B5EF4-FFF2-40B4-BE49-F238E27FC236}">
                <a16:creationId xmlns:a16="http://schemas.microsoft.com/office/drawing/2014/main" id="{9DFA1081-19B2-C144-9D44-C76D1837E9F6}"/>
              </a:ext>
            </a:extLst>
          </p:cNvPr>
          <p:cNvSpPr>
            <a:spLocks noGrp="1"/>
          </p:cNvSpPr>
          <p:nvPr>
            <p:ph type="body" sz="quarter" idx="10"/>
          </p:nvPr>
        </p:nvSpPr>
        <p:spPr/>
        <p:txBody>
          <a:bodyPr/>
          <a:lstStyle/>
          <a:p>
            <a:r>
              <a:rPr lang="en-US" dirty="0"/>
              <a:t>Source: Bureau of Labor Statistics</a:t>
            </a:r>
          </a:p>
        </p:txBody>
      </p:sp>
      <p:graphicFrame>
        <p:nvGraphicFramePr>
          <p:cNvPr id="4" name="Chart 3">
            <a:extLst>
              <a:ext uri="{FF2B5EF4-FFF2-40B4-BE49-F238E27FC236}">
                <a16:creationId xmlns:a16="http://schemas.microsoft.com/office/drawing/2014/main" id="{C1E2ADBD-A48A-4A44-AC91-971D89CBBBA5}"/>
              </a:ext>
            </a:extLst>
          </p:cNvPr>
          <p:cNvGraphicFramePr/>
          <p:nvPr/>
        </p:nvGraphicFramePr>
        <p:xfrm>
          <a:off x="65313" y="1421936"/>
          <a:ext cx="18105120" cy="7818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7558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A9C80-A895-2A46-AB67-482E9F9F5FD2}"/>
              </a:ext>
            </a:extLst>
          </p:cNvPr>
          <p:cNvSpPr>
            <a:spLocks noGrp="1"/>
          </p:cNvSpPr>
          <p:nvPr>
            <p:ph type="title"/>
          </p:nvPr>
        </p:nvSpPr>
        <p:spPr>
          <a:xfrm>
            <a:off x="427956" y="62330"/>
            <a:ext cx="17402844" cy="1238583"/>
          </a:xfrm>
        </p:spPr>
        <p:txBody>
          <a:bodyPr>
            <a:normAutofit fontScale="90000"/>
          </a:bodyPr>
          <a:lstStyle/>
          <a:p>
            <a:r>
              <a:rPr lang="en-US" sz="4800" dirty="0"/>
              <a:t>Maryland Gross Domestic Product: Manufacturing</a:t>
            </a:r>
            <a:br>
              <a:rPr lang="en-US" sz="4350" dirty="0"/>
            </a:br>
            <a:r>
              <a:rPr lang="en-US" sz="4200" b="0" i="1" dirty="0"/>
              <a:t>2005Q1 – 2020Q4</a:t>
            </a:r>
          </a:p>
        </p:txBody>
      </p:sp>
      <p:sp>
        <p:nvSpPr>
          <p:cNvPr id="3" name="Text Placeholder 2">
            <a:extLst>
              <a:ext uri="{FF2B5EF4-FFF2-40B4-BE49-F238E27FC236}">
                <a16:creationId xmlns:a16="http://schemas.microsoft.com/office/drawing/2014/main" id="{EB2055B1-FB90-0F44-8DC8-90BF9B639437}"/>
              </a:ext>
            </a:extLst>
          </p:cNvPr>
          <p:cNvSpPr>
            <a:spLocks noGrp="1"/>
          </p:cNvSpPr>
          <p:nvPr>
            <p:ph type="body" sz="quarter" idx="10"/>
          </p:nvPr>
        </p:nvSpPr>
        <p:spPr/>
        <p:txBody>
          <a:bodyPr/>
          <a:lstStyle/>
          <a:p>
            <a:r>
              <a:rPr lang="en-US" dirty="0"/>
              <a:t>Source: U.S. Bureau of Economic Analysis   *Chained 2012 Dollars</a:t>
            </a:r>
          </a:p>
        </p:txBody>
      </p:sp>
      <p:graphicFrame>
        <p:nvGraphicFramePr>
          <p:cNvPr id="5" name="Chart 4">
            <a:extLst>
              <a:ext uri="{FF2B5EF4-FFF2-40B4-BE49-F238E27FC236}">
                <a16:creationId xmlns:a16="http://schemas.microsoft.com/office/drawing/2014/main" id="{688EBBE1-992F-EB4C-8DB1-6849AD474D10}"/>
              </a:ext>
            </a:extLst>
          </p:cNvPr>
          <p:cNvGraphicFramePr/>
          <p:nvPr/>
        </p:nvGraphicFramePr>
        <p:xfrm>
          <a:off x="92298" y="1410308"/>
          <a:ext cx="18105120" cy="79552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36867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93BF-EF2C-8443-8AAC-A58833B56FFF}"/>
              </a:ext>
            </a:extLst>
          </p:cNvPr>
          <p:cNvSpPr>
            <a:spLocks noGrp="1"/>
          </p:cNvSpPr>
          <p:nvPr>
            <p:ph type="title"/>
          </p:nvPr>
        </p:nvSpPr>
        <p:spPr>
          <a:xfrm>
            <a:off x="427956" y="62330"/>
            <a:ext cx="17577015" cy="1238583"/>
          </a:xfrm>
        </p:spPr>
        <p:txBody>
          <a:bodyPr>
            <a:normAutofit fontScale="90000"/>
          </a:bodyPr>
          <a:lstStyle/>
          <a:p>
            <a:r>
              <a:rPr lang="en-US" dirty="0"/>
              <a:t>U.S. Manufacturing Sector: YOY % Change in Productivity, 1988-2019</a:t>
            </a:r>
          </a:p>
        </p:txBody>
      </p:sp>
      <p:sp>
        <p:nvSpPr>
          <p:cNvPr id="3" name="Text Placeholder 2">
            <a:extLst>
              <a:ext uri="{FF2B5EF4-FFF2-40B4-BE49-F238E27FC236}">
                <a16:creationId xmlns:a16="http://schemas.microsoft.com/office/drawing/2014/main" id="{A574B4B7-9DB6-6444-ABD0-58FDB7794894}"/>
              </a:ext>
            </a:extLst>
          </p:cNvPr>
          <p:cNvSpPr>
            <a:spLocks noGrp="1"/>
          </p:cNvSpPr>
          <p:nvPr>
            <p:ph type="body" sz="quarter" idx="10"/>
          </p:nvPr>
        </p:nvSpPr>
        <p:spPr/>
        <p:txBody>
          <a:bodyPr/>
          <a:lstStyle/>
          <a:p>
            <a:r>
              <a:rPr lang="en-US" dirty="0"/>
              <a:t>Source: Bureau of Labor Statistics</a:t>
            </a:r>
          </a:p>
        </p:txBody>
      </p:sp>
      <p:graphicFrame>
        <p:nvGraphicFramePr>
          <p:cNvPr id="4" name="Chart 3">
            <a:extLst>
              <a:ext uri="{FF2B5EF4-FFF2-40B4-BE49-F238E27FC236}">
                <a16:creationId xmlns:a16="http://schemas.microsoft.com/office/drawing/2014/main" id="{B6C5FBD8-B4CD-F54E-802D-90584205C05C}"/>
              </a:ext>
            </a:extLst>
          </p:cNvPr>
          <p:cNvGraphicFramePr/>
          <p:nvPr/>
        </p:nvGraphicFramePr>
        <p:xfrm>
          <a:off x="49677" y="1382625"/>
          <a:ext cx="18105120" cy="7818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8058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879C-BE55-8D43-870B-E631196DDFC8}"/>
              </a:ext>
            </a:extLst>
          </p:cNvPr>
          <p:cNvSpPr>
            <a:spLocks noGrp="1"/>
          </p:cNvSpPr>
          <p:nvPr>
            <p:ph type="title"/>
          </p:nvPr>
        </p:nvSpPr>
        <p:spPr>
          <a:xfrm>
            <a:off x="427956" y="62330"/>
            <a:ext cx="17620560" cy="1238583"/>
          </a:xfrm>
        </p:spPr>
        <p:txBody>
          <a:bodyPr>
            <a:normAutofit/>
          </a:bodyPr>
          <a:lstStyle/>
          <a:p>
            <a:r>
              <a:rPr lang="en-US" sz="3750" dirty="0"/>
              <a:t>Kearney: In 2019 U.S. Manufacturing Import Ratio Declines for First Time Since 2011</a:t>
            </a:r>
          </a:p>
        </p:txBody>
      </p:sp>
      <p:sp>
        <p:nvSpPr>
          <p:cNvPr id="3" name="Text Placeholder 2">
            <a:extLst>
              <a:ext uri="{FF2B5EF4-FFF2-40B4-BE49-F238E27FC236}">
                <a16:creationId xmlns:a16="http://schemas.microsoft.com/office/drawing/2014/main" id="{DA23B6A2-8144-AF41-A002-7F312AD4B158}"/>
              </a:ext>
            </a:extLst>
          </p:cNvPr>
          <p:cNvSpPr>
            <a:spLocks noGrp="1"/>
          </p:cNvSpPr>
          <p:nvPr>
            <p:ph type="body" sz="quarter" idx="10"/>
          </p:nvPr>
        </p:nvSpPr>
        <p:spPr/>
        <p:txBody>
          <a:bodyPr/>
          <a:lstStyle/>
          <a:p>
            <a:r>
              <a:rPr lang="en-US" dirty="0"/>
              <a:t>Source: Kearney</a:t>
            </a:r>
          </a:p>
        </p:txBody>
      </p:sp>
      <p:sp>
        <p:nvSpPr>
          <p:cNvPr id="5" name="Rectangle 4">
            <a:extLst>
              <a:ext uri="{FF2B5EF4-FFF2-40B4-BE49-F238E27FC236}">
                <a16:creationId xmlns:a16="http://schemas.microsoft.com/office/drawing/2014/main" id="{72789816-F54F-E445-9D14-EEE6722C4428}"/>
              </a:ext>
            </a:extLst>
          </p:cNvPr>
          <p:cNvSpPr/>
          <p:nvPr/>
        </p:nvSpPr>
        <p:spPr>
          <a:xfrm>
            <a:off x="0" y="1592024"/>
            <a:ext cx="6574971" cy="8309967"/>
          </a:xfrm>
          <a:prstGeom prst="rect">
            <a:avLst/>
          </a:prstGeom>
        </p:spPr>
        <p:txBody>
          <a:bodyPr wrap="square">
            <a:spAutoFit/>
          </a:bodyPr>
          <a:lstStyle/>
          <a:p>
            <a:pPr marL="428625" indent="-428625">
              <a:spcAft>
                <a:spcPts val="1800"/>
              </a:spcAft>
              <a:buFont typeface="Arial" panose="020B0604020202020204" pitchFamily="34" charset="0"/>
              <a:buChar char="•"/>
            </a:pPr>
            <a:r>
              <a:rPr lang="en-US" sz="3600" dirty="0">
                <a:solidFill>
                  <a:prstClr val="black"/>
                </a:solidFill>
                <a:latin typeface="Constantia" panose="02030602050306030303" pitchFamily="18" charset="0"/>
              </a:rPr>
              <a:t>U.S. manufacturing’s ability to hold its ground as imports sharply declined resulted in a manufacturing import ratio (MIR) of 12.1%, meaning the U.S. market imported 12.1 cents worth of offshore production from Asian LCCs for every $1 of domestic manufacturing gross output.</a:t>
            </a:r>
          </a:p>
          <a:p>
            <a:pPr marL="428625" indent="-428625">
              <a:spcAft>
                <a:spcPts val="1800"/>
              </a:spcAft>
              <a:buFont typeface="Arial" panose="020B0604020202020204" pitchFamily="34" charset="0"/>
              <a:buChar char="•"/>
            </a:pPr>
            <a:r>
              <a:rPr lang="en-US" sz="3600" dirty="0">
                <a:solidFill>
                  <a:prstClr val="black"/>
                </a:solidFill>
                <a:latin typeface="Constantia" panose="02030602050306030303" pitchFamily="18" charset="0"/>
              </a:rPr>
              <a:t>The reduction in the MIR is the first since 2011.</a:t>
            </a:r>
          </a:p>
          <a:p>
            <a:pPr marL="428625" indent="-428625">
              <a:spcAft>
                <a:spcPts val="1800"/>
              </a:spcAft>
              <a:buFont typeface="Arial" panose="020B0604020202020204" pitchFamily="34" charset="0"/>
              <a:buChar char="•"/>
            </a:pPr>
            <a:r>
              <a:rPr lang="en-US" sz="3600" dirty="0">
                <a:solidFill>
                  <a:prstClr val="black"/>
                </a:solidFill>
                <a:latin typeface="Constantia" panose="02030602050306030303" pitchFamily="18" charset="0"/>
              </a:rPr>
              <a:t>But the MIR rose again in 2020…</a:t>
            </a:r>
          </a:p>
        </p:txBody>
      </p:sp>
      <p:graphicFrame>
        <p:nvGraphicFramePr>
          <p:cNvPr id="6" name="Chart 5">
            <a:extLst>
              <a:ext uri="{FF2B5EF4-FFF2-40B4-BE49-F238E27FC236}">
                <a16:creationId xmlns:a16="http://schemas.microsoft.com/office/drawing/2014/main" id="{5EAE2E60-2765-EA47-939B-66A6F08521BD}"/>
              </a:ext>
            </a:extLst>
          </p:cNvPr>
          <p:cNvGraphicFramePr/>
          <p:nvPr/>
        </p:nvGraphicFramePr>
        <p:xfrm>
          <a:off x="6814457" y="1558784"/>
          <a:ext cx="11234060" cy="781812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1131FC78-F3B3-C04B-9C36-6093A2FE631C}"/>
              </a:ext>
            </a:extLst>
          </p:cNvPr>
          <p:cNvSpPr/>
          <p:nvPr/>
        </p:nvSpPr>
        <p:spPr>
          <a:xfrm>
            <a:off x="7619999" y="9393811"/>
            <a:ext cx="7490735" cy="784830"/>
          </a:xfrm>
          <a:prstGeom prst="rect">
            <a:avLst/>
          </a:prstGeom>
        </p:spPr>
        <p:txBody>
          <a:bodyPr wrap="square">
            <a:spAutoFit/>
          </a:bodyPr>
          <a:lstStyle/>
          <a:p>
            <a:r>
              <a:rPr lang="en-US" sz="2250" dirty="0">
                <a:latin typeface="Constantia" panose="02030602050306030303" pitchFamily="18" charset="0"/>
              </a:rPr>
              <a:t>MIR=Total manufactured goods imports as % of domestic manufacturing gross output</a:t>
            </a:r>
          </a:p>
        </p:txBody>
      </p:sp>
    </p:spTree>
    <p:extLst>
      <p:ext uri="{BB962C8B-B14F-4D97-AF65-F5344CB8AC3E}">
        <p14:creationId xmlns:p14="http://schemas.microsoft.com/office/powerpoint/2010/main" val="2160820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1A4E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048" r="24048"/>
          <a:stretch>
            <a:fillRect/>
          </a:stretch>
        </p:blipFill>
        <p:spPr>
          <a:xfrm>
            <a:off x="-613124" y="-380496"/>
            <a:ext cx="9481234" cy="11036412"/>
          </a:xfrm>
          <a:prstGeom prst="rect">
            <a:avLst/>
          </a:prstGeom>
        </p:spPr>
      </p:pic>
      <p:sp>
        <p:nvSpPr>
          <p:cNvPr id="3" name="AutoShape 3"/>
          <p:cNvSpPr/>
          <p:nvPr/>
        </p:nvSpPr>
        <p:spPr>
          <a:xfrm>
            <a:off x="-613124" y="9093816"/>
            <a:ext cx="19604450" cy="1483726"/>
          </a:xfrm>
          <a:prstGeom prst="rect">
            <a:avLst/>
          </a:prstGeom>
          <a:solidFill>
            <a:srgbClr val="1C2529"/>
          </a:solidFill>
        </p:spPr>
      </p:sp>
      <p:sp>
        <p:nvSpPr>
          <p:cNvPr id="4" name="AutoShape 4"/>
          <p:cNvSpPr/>
          <p:nvPr/>
        </p:nvSpPr>
        <p:spPr>
          <a:xfrm>
            <a:off x="-274401" y="9093816"/>
            <a:ext cx="2324467" cy="1435302"/>
          </a:xfrm>
          <a:prstGeom prst="rect">
            <a:avLst/>
          </a:prstGeom>
          <a:solidFill>
            <a:srgbClr val="11A4E4"/>
          </a:solidFill>
        </p:spPr>
      </p:sp>
      <p:sp>
        <p:nvSpPr>
          <p:cNvPr id="5" name="TextBox 5"/>
          <p:cNvSpPr txBox="1"/>
          <p:nvPr/>
        </p:nvSpPr>
        <p:spPr>
          <a:xfrm>
            <a:off x="2982733" y="9506760"/>
            <a:ext cx="14276567" cy="372745"/>
          </a:xfrm>
          <a:prstGeom prst="rect">
            <a:avLst/>
          </a:prstGeom>
        </p:spPr>
        <p:txBody>
          <a:bodyPr lIns="0" tIns="0" rIns="0" bIns="0" rtlCol="0" anchor="t">
            <a:spAutoFit/>
          </a:bodyPr>
          <a:lstStyle/>
          <a:p>
            <a:pPr algn="r">
              <a:lnSpc>
                <a:spcPts val="3079"/>
              </a:lnSpc>
            </a:pPr>
            <a:r>
              <a:rPr lang="en-US" sz="2200" spc="175">
                <a:solidFill>
                  <a:srgbClr val="FFFFFF"/>
                </a:solidFill>
                <a:latin typeface="Montserrat Classic"/>
              </a:rPr>
              <a:t>mihubcoop.com</a:t>
            </a:r>
          </a:p>
        </p:txBody>
      </p:sp>
      <p:sp>
        <p:nvSpPr>
          <p:cNvPr id="6" name="AutoShape 6"/>
          <p:cNvSpPr/>
          <p:nvPr/>
        </p:nvSpPr>
        <p:spPr>
          <a:xfrm>
            <a:off x="-1115305" y="448954"/>
            <a:ext cx="19604450" cy="1483726"/>
          </a:xfrm>
          <a:prstGeom prst="rect">
            <a:avLst/>
          </a:prstGeom>
          <a:solidFill>
            <a:srgbClr val="1C2529"/>
          </a:solidFill>
        </p:spPr>
      </p:sp>
      <p:pic>
        <p:nvPicPr>
          <p:cNvPr id="7" name="Picture 7"/>
          <p:cNvPicPr>
            <a:picLocks noChangeAspect="1"/>
          </p:cNvPicPr>
          <p:nvPr/>
        </p:nvPicPr>
        <p:blipFill>
          <a:blip r:embed="rId3"/>
          <a:srcRect l="15" r="10908" b="44207"/>
          <a:stretch>
            <a:fillRect/>
          </a:stretch>
        </p:blipFill>
        <p:spPr>
          <a:xfrm>
            <a:off x="15008688" y="594925"/>
            <a:ext cx="2213716" cy="925825"/>
          </a:xfrm>
          <a:prstGeom prst="rect">
            <a:avLst/>
          </a:prstGeom>
        </p:spPr>
      </p:pic>
      <p:sp>
        <p:nvSpPr>
          <p:cNvPr id="8" name="TextBox 8"/>
          <p:cNvSpPr txBox="1"/>
          <p:nvPr/>
        </p:nvSpPr>
        <p:spPr>
          <a:xfrm>
            <a:off x="14376831" y="1622948"/>
            <a:ext cx="3477431" cy="218523"/>
          </a:xfrm>
          <a:prstGeom prst="rect">
            <a:avLst/>
          </a:prstGeom>
        </p:spPr>
        <p:txBody>
          <a:bodyPr lIns="0" tIns="0" rIns="0" bIns="0" rtlCol="0" anchor="t">
            <a:spAutoFit/>
          </a:bodyPr>
          <a:lstStyle/>
          <a:p>
            <a:pPr algn="ctr">
              <a:lnSpc>
                <a:spcPts val="1650"/>
              </a:lnSpc>
            </a:pPr>
            <a:r>
              <a:rPr lang="en-US" sz="1755" spc="874">
                <a:solidFill>
                  <a:srgbClr val="FFFFFF"/>
                </a:solidFill>
                <a:latin typeface="Aileron Regular"/>
              </a:rPr>
              <a:t>WEBINAR SERIES</a:t>
            </a:r>
          </a:p>
        </p:txBody>
      </p:sp>
      <p:sp>
        <p:nvSpPr>
          <p:cNvPr id="9" name="TextBox 9"/>
          <p:cNvSpPr txBox="1"/>
          <p:nvPr/>
        </p:nvSpPr>
        <p:spPr>
          <a:xfrm>
            <a:off x="9869735" y="781242"/>
            <a:ext cx="3798644" cy="866775"/>
          </a:xfrm>
          <a:prstGeom prst="rect">
            <a:avLst/>
          </a:prstGeom>
        </p:spPr>
        <p:txBody>
          <a:bodyPr lIns="0" tIns="0" rIns="0" bIns="0" rtlCol="0" anchor="t">
            <a:spAutoFit/>
          </a:bodyPr>
          <a:lstStyle/>
          <a:p>
            <a:pPr>
              <a:lnSpc>
                <a:spcPts val="6600"/>
              </a:lnSpc>
            </a:pPr>
            <a:r>
              <a:rPr lang="en-US" sz="6000" spc="30">
                <a:solidFill>
                  <a:srgbClr val="FFFFFF"/>
                </a:solidFill>
                <a:latin typeface="Montserrat Classic Bold"/>
              </a:rPr>
              <a:t>Agenda</a:t>
            </a:r>
          </a:p>
        </p:txBody>
      </p:sp>
      <p:sp>
        <p:nvSpPr>
          <p:cNvPr id="10" name="TextBox 10"/>
          <p:cNvSpPr txBox="1"/>
          <p:nvPr/>
        </p:nvSpPr>
        <p:spPr>
          <a:xfrm>
            <a:off x="9434692" y="2167344"/>
            <a:ext cx="4280731" cy="417093"/>
          </a:xfrm>
          <a:prstGeom prst="rect">
            <a:avLst/>
          </a:prstGeom>
        </p:spPr>
        <p:txBody>
          <a:bodyPr lIns="0" tIns="0" rIns="0" bIns="0" rtlCol="0" anchor="t">
            <a:spAutoFit/>
          </a:bodyPr>
          <a:lstStyle/>
          <a:p>
            <a:pPr algn="ctr">
              <a:lnSpc>
                <a:spcPts val="3248"/>
              </a:lnSpc>
            </a:pPr>
            <a:r>
              <a:rPr lang="en-US" sz="2800" spc="14">
                <a:solidFill>
                  <a:srgbClr val="FFFFFF"/>
                </a:solidFill>
                <a:latin typeface="Aileron Heavy Bold"/>
              </a:rPr>
              <a:t>WELCOME</a:t>
            </a:r>
          </a:p>
        </p:txBody>
      </p:sp>
      <p:sp>
        <p:nvSpPr>
          <p:cNvPr id="11" name="TextBox 11"/>
          <p:cNvSpPr txBox="1"/>
          <p:nvPr/>
        </p:nvSpPr>
        <p:spPr>
          <a:xfrm>
            <a:off x="9329112" y="2917419"/>
            <a:ext cx="4491890" cy="417093"/>
          </a:xfrm>
          <a:prstGeom prst="rect">
            <a:avLst/>
          </a:prstGeom>
        </p:spPr>
        <p:txBody>
          <a:bodyPr lIns="0" tIns="0" rIns="0" bIns="0" rtlCol="0" anchor="t">
            <a:spAutoFit/>
          </a:bodyPr>
          <a:lstStyle/>
          <a:p>
            <a:pPr algn="ctr">
              <a:lnSpc>
                <a:spcPts val="3248"/>
              </a:lnSpc>
            </a:pPr>
            <a:r>
              <a:rPr lang="en-US" sz="2800" spc="14">
                <a:solidFill>
                  <a:srgbClr val="FFFFFF"/>
                </a:solidFill>
                <a:latin typeface="Aileron Heavy Bold"/>
              </a:rPr>
              <a:t>WHAT IS MIHUB?</a:t>
            </a:r>
          </a:p>
        </p:txBody>
      </p:sp>
      <p:sp>
        <p:nvSpPr>
          <p:cNvPr id="12" name="TextBox 12"/>
          <p:cNvSpPr txBox="1"/>
          <p:nvPr/>
        </p:nvSpPr>
        <p:spPr>
          <a:xfrm>
            <a:off x="9457242" y="3677019"/>
            <a:ext cx="4235630" cy="417093"/>
          </a:xfrm>
          <a:prstGeom prst="rect">
            <a:avLst/>
          </a:prstGeom>
        </p:spPr>
        <p:txBody>
          <a:bodyPr lIns="0" tIns="0" rIns="0" bIns="0" rtlCol="0" anchor="t">
            <a:spAutoFit/>
          </a:bodyPr>
          <a:lstStyle/>
          <a:p>
            <a:pPr algn="ctr">
              <a:lnSpc>
                <a:spcPts val="3248"/>
              </a:lnSpc>
            </a:pPr>
            <a:r>
              <a:rPr lang="en-US" sz="2800" spc="14">
                <a:solidFill>
                  <a:srgbClr val="FFFFFF"/>
                </a:solidFill>
                <a:latin typeface="Aileron Heavy Bold"/>
              </a:rPr>
              <a:t>Conversations With:</a:t>
            </a:r>
          </a:p>
        </p:txBody>
      </p:sp>
      <p:grpSp>
        <p:nvGrpSpPr>
          <p:cNvPr id="13" name="Group 13"/>
          <p:cNvGrpSpPr/>
          <p:nvPr/>
        </p:nvGrpSpPr>
        <p:grpSpPr>
          <a:xfrm>
            <a:off x="10172793" y="2661917"/>
            <a:ext cx="2804528" cy="157485"/>
            <a:chOff x="0" y="0"/>
            <a:chExt cx="9194800" cy="812800"/>
          </a:xfrm>
        </p:grpSpPr>
        <p:sp>
          <p:nvSpPr>
            <p:cNvPr id="14" name="Freeform 14"/>
            <p:cNvSpPr/>
            <p:nvPr/>
          </p:nvSpPr>
          <p:spPr>
            <a:xfrm>
              <a:off x="467891" y="304800"/>
              <a:ext cx="13471998" cy="203200"/>
            </a:xfrm>
            <a:custGeom>
              <a:avLst/>
              <a:gdLst/>
              <a:ahLst/>
              <a:cxnLst/>
              <a:rect l="l" t="t" r="r" b="b"/>
              <a:pathLst>
                <a:path w="13471998" h="203200">
                  <a:moveTo>
                    <a:pt x="164292" y="0"/>
                  </a:moveTo>
                  <a:cubicBezTo>
                    <a:pt x="254653" y="0"/>
                    <a:pt x="328585" y="45720"/>
                    <a:pt x="328585" y="101600"/>
                  </a:cubicBezTo>
                  <a:cubicBezTo>
                    <a:pt x="328585" y="157480"/>
                    <a:pt x="254653" y="203200"/>
                    <a:pt x="164292" y="203200"/>
                  </a:cubicBezTo>
                  <a:cubicBezTo>
                    <a:pt x="73931" y="203200"/>
                    <a:pt x="0" y="157480"/>
                    <a:pt x="0" y="101600"/>
                  </a:cubicBezTo>
                  <a:cubicBezTo>
                    <a:pt x="0" y="45720"/>
                    <a:pt x="73931" y="0"/>
                    <a:pt x="164292" y="0"/>
                  </a:cubicBezTo>
                  <a:close/>
                  <a:moveTo>
                    <a:pt x="821463" y="0"/>
                  </a:moveTo>
                  <a:cubicBezTo>
                    <a:pt x="911824" y="0"/>
                    <a:pt x="985756" y="45720"/>
                    <a:pt x="985756" y="101600"/>
                  </a:cubicBezTo>
                  <a:cubicBezTo>
                    <a:pt x="985756" y="157480"/>
                    <a:pt x="911824" y="203200"/>
                    <a:pt x="821463" y="203200"/>
                  </a:cubicBezTo>
                  <a:cubicBezTo>
                    <a:pt x="731102" y="203200"/>
                    <a:pt x="657170" y="157480"/>
                    <a:pt x="657170" y="101600"/>
                  </a:cubicBezTo>
                  <a:cubicBezTo>
                    <a:pt x="657170" y="45720"/>
                    <a:pt x="731102" y="0"/>
                    <a:pt x="821463" y="0"/>
                  </a:cubicBezTo>
                  <a:close/>
                  <a:moveTo>
                    <a:pt x="1478634" y="0"/>
                  </a:moveTo>
                  <a:cubicBezTo>
                    <a:pt x="1568995" y="0"/>
                    <a:pt x="1642926" y="45720"/>
                    <a:pt x="1642926" y="101600"/>
                  </a:cubicBezTo>
                  <a:cubicBezTo>
                    <a:pt x="1642926" y="157480"/>
                    <a:pt x="1568995" y="203200"/>
                    <a:pt x="1478634" y="203200"/>
                  </a:cubicBezTo>
                  <a:cubicBezTo>
                    <a:pt x="1388273" y="203200"/>
                    <a:pt x="1314341" y="157480"/>
                    <a:pt x="1314341" y="101600"/>
                  </a:cubicBezTo>
                  <a:cubicBezTo>
                    <a:pt x="1314341" y="45720"/>
                    <a:pt x="1388273" y="0"/>
                    <a:pt x="1478634" y="0"/>
                  </a:cubicBezTo>
                  <a:close/>
                  <a:moveTo>
                    <a:pt x="2135804" y="0"/>
                  </a:moveTo>
                  <a:cubicBezTo>
                    <a:pt x="2226165" y="0"/>
                    <a:pt x="2300097" y="45720"/>
                    <a:pt x="2300097" y="101600"/>
                  </a:cubicBezTo>
                  <a:cubicBezTo>
                    <a:pt x="2300097" y="157480"/>
                    <a:pt x="2226165" y="203200"/>
                    <a:pt x="2135804" y="203200"/>
                  </a:cubicBezTo>
                  <a:cubicBezTo>
                    <a:pt x="2045443" y="203200"/>
                    <a:pt x="1971511" y="157480"/>
                    <a:pt x="1971511" y="101600"/>
                  </a:cubicBezTo>
                  <a:cubicBezTo>
                    <a:pt x="1971511" y="45720"/>
                    <a:pt x="2045443" y="0"/>
                    <a:pt x="2135804" y="0"/>
                  </a:cubicBezTo>
                  <a:close/>
                  <a:moveTo>
                    <a:pt x="2792975" y="0"/>
                  </a:moveTo>
                  <a:cubicBezTo>
                    <a:pt x="2883336" y="0"/>
                    <a:pt x="2957267" y="45720"/>
                    <a:pt x="2957267" y="101600"/>
                  </a:cubicBezTo>
                  <a:cubicBezTo>
                    <a:pt x="2957267" y="157480"/>
                    <a:pt x="2883336" y="203200"/>
                    <a:pt x="2792975" y="203200"/>
                  </a:cubicBezTo>
                  <a:cubicBezTo>
                    <a:pt x="2702614" y="203200"/>
                    <a:pt x="2628682" y="157480"/>
                    <a:pt x="2628682" y="101600"/>
                  </a:cubicBezTo>
                  <a:cubicBezTo>
                    <a:pt x="2628682" y="45720"/>
                    <a:pt x="2702614" y="0"/>
                    <a:pt x="2792975" y="0"/>
                  </a:cubicBezTo>
                  <a:close/>
                  <a:moveTo>
                    <a:pt x="3450145" y="0"/>
                  </a:moveTo>
                  <a:cubicBezTo>
                    <a:pt x="3540507" y="0"/>
                    <a:pt x="3614438" y="45720"/>
                    <a:pt x="3614438" y="101600"/>
                  </a:cubicBezTo>
                  <a:cubicBezTo>
                    <a:pt x="3614438" y="157480"/>
                    <a:pt x="3540507" y="203200"/>
                    <a:pt x="3450145" y="203200"/>
                  </a:cubicBezTo>
                  <a:cubicBezTo>
                    <a:pt x="3359785" y="203200"/>
                    <a:pt x="3285853" y="157480"/>
                    <a:pt x="3285853" y="101600"/>
                  </a:cubicBezTo>
                  <a:cubicBezTo>
                    <a:pt x="3285853" y="45720"/>
                    <a:pt x="3359785" y="0"/>
                    <a:pt x="3450145" y="0"/>
                  </a:cubicBezTo>
                  <a:close/>
                  <a:moveTo>
                    <a:pt x="4107316" y="0"/>
                  </a:moveTo>
                  <a:cubicBezTo>
                    <a:pt x="4197677" y="0"/>
                    <a:pt x="4271609" y="45720"/>
                    <a:pt x="4271609" y="101600"/>
                  </a:cubicBezTo>
                  <a:cubicBezTo>
                    <a:pt x="4271609" y="157480"/>
                    <a:pt x="4197677" y="203200"/>
                    <a:pt x="4107316" y="203200"/>
                  </a:cubicBezTo>
                  <a:cubicBezTo>
                    <a:pt x="4016955" y="203200"/>
                    <a:pt x="3943023" y="157480"/>
                    <a:pt x="3943023" y="101600"/>
                  </a:cubicBezTo>
                  <a:cubicBezTo>
                    <a:pt x="3943023" y="45720"/>
                    <a:pt x="4016955" y="0"/>
                    <a:pt x="4107316" y="0"/>
                  </a:cubicBezTo>
                  <a:close/>
                  <a:moveTo>
                    <a:pt x="4764487" y="0"/>
                  </a:moveTo>
                  <a:cubicBezTo>
                    <a:pt x="4854848" y="0"/>
                    <a:pt x="4928779" y="45720"/>
                    <a:pt x="4928779" y="101600"/>
                  </a:cubicBezTo>
                  <a:cubicBezTo>
                    <a:pt x="4928779" y="157480"/>
                    <a:pt x="4854848" y="203200"/>
                    <a:pt x="4764487" y="203200"/>
                  </a:cubicBezTo>
                  <a:cubicBezTo>
                    <a:pt x="4674126" y="203200"/>
                    <a:pt x="4600194" y="157480"/>
                    <a:pt x="4600194" y="101600"/>
                  </a:cubicBezTo>
                  <a:cubicBezTo>
                    <a:pt x="4600194" y="45720"/>
                    <a:pt x="4674126" y="0"/>
                    <a:pt x="4764487" y="0"/>
                  </a:cubicBezTo>
                  <a:close/>
                  <a:moveTo>
                    <a:pt x="5421657" y="0"/>
                  </a:moveTo>
                  <a:cubicBezTo>
                    <a:pt x="5512018" y="0"/>
                    <a:pt x="5585950" y="45720"/>
                    <a:pt x="5585950" y="101600"/>
                  </a:cubicBezTo>
                  <a:cubicBezTo>
                    <a:pt x="5585950" y="157480"/>
                    <a:pt x="5512018" y="203200"/>
                    <a:pt x="5421657" y="203200"/>
                  </a:cubicBezTo>
                  <a:cubicBezTo>
                    <a:pt x="5331296" y="203200"/>
                    <a:pt x="5257365" y="157480"/>
                    <a:pt x="5257365" y="101600"/>
                  </a:cubicBezTo>
                  <a:cubicBezTo>
                    <a:pt x="5257365" y="45720"/>
                    <a:pt x="5331296" y="0"/>
                    <a:pt x="5421657" y="0"/>
                  </a:cubicBezTo>
                  <a:close/>
                  <a:moveTo>
                    <a:pt x="6078828" y="0"/>
                  </a:moveTo>
                  <a:cubicBezTo>
                    <a:pt x="6169189" y="0"/>
                    <a:pt x="6243120" y="45720"/>
                    <a:pt x="6243120" y="101600"/>
                  </a:cubicBezTo>
                  <a:cubicBezTo>
                    <a:pt x="6243120" y="157480"/>
                    <a:pt x="6169189" y="203200"/>
                    <a:pt x="6078828" y="203200"/>
                  </a:cubicBezTo>
                  <a:cubicBezTo>
                    <a:pt x="5988467" y="203200"/>
                    <a:pt x="5914535" y="157480"/>
                    <a:pt x="5914535" y="101600"/>
                  </a:cubicBezTo>
                  <a:cubicBezTo>
                    <a:pt x="5914535" y="45720"/>
                    <a:pt x="5988467" y="0"/>
                    <a:pt x="6078828" y="0"/>
                  </a:cubicBezTo>
                  <a:close/>
                  <a:moveTo>
                    <a:pt x="6735999" y="0"/>
                  </a:moveTo>
                  <a:cubicBezTo>
                    <a:pt x="6826360" y="0"/>
                    <a:pt x="6900291" y="45720"/>
                    <a:pt x="6900291" y="101600"/>
                  </a:cubicBezTo>
                  <a:cubicBezTo>
                    <a:pt x="6900291" y="157480"/>
                    <a:pt x="6826360" y="203200"/>
                    <a:pt x="6735999" y="203200"/>
                  </a:cubicBezTo>
                  <a:cubicBezTo>
                    <a:pt x="6645638" y="203200"/>
                    <a:pt x="6571706" y="157480"/>
                    <a:pt x="6571706" y="101600"/>
                  </a:cubicBezTo>
                  <a:cubicBezTo>
                    <a:pt x="6571706" y="45720"/>
                    <a:pt x="6645638" y="0"/>
                    <a:pt x="6735999" y="0"/>
                  </a:cubicBezTo>
                  <a:close/>
                  <a:moveTo>
                    <a:pt x="7393169" y="0"/>
                  </a:moveTo>
                  <a:cubicBezTo>
                    <a:pt x="7483530" y="0"/>
                    <a:pt x="7557462" y="45720"/>
                    <a:pt x="7557462" y="101600"/>
                  </a:cubicBezTo>
                  <a:cubicBezTo>
                    <a:pt x="7557462" y="157480"/>
                    <a:pt x="7483530" y="203200"/>
                    <a:pt x="7393169" y="203200"/>
                  </a:cubicBezTo>
                  <a:cubicBezTo>
                    <a:pt x="7302808" y="203200"/>
                    <a:pt x="7228876" y="157480"/>
                    <a:pt x="7228876" y="101600"/>
                  </a:cubicBezTo>
                  <a:cubicBezTo>
                    <a:pt x="7228876" y="45720"/>
                    <a:pt x="7302808" y="0"/>
                    <a:pt x="7393169" y="0"/>
                  </a:cubicBezTo>
                  <a:close/>
                  <a:moveTo>
                    <a:pt x="8050340" y="0"/>
                  </a:moveTo>
                  <a:cubicBezTo>
                    <a:pt x="8140701" y="0"/>
                    <a:pt x="8214633" y="45720"/>
                    <a:pt x="8214633" y="101600"/>
                  </a:cubicBezTo>
                  <a:cubicBezTo>
                    <a:pt x="8214633" y="157480"/>
                    <a:pt x="8140701" y="203200"/>
                    <a:pt x="8050340" y="203200"/>
                  </a:cubicBezTo>
                  <a:cubicBezTo>
                    <a:pt x="7959979" y="203200"/>
                    <a:pt x="7886047" y="157480"/>
                    <a:pt x="7886047" y="101600"/>
                  </a:cubicBezTo>
                  <a:cubicBezTo>
                    <a:pt x="7886047" y="45720"/>
                    <a:pt x="7959979" y="0"/>
                    <a:pt x="8050340" y="0"/>
                  </a:cubicBezTo>
                  <a:close/>
                  <a:moveTo>
                    <a:pt x="8707510" y="0"/>
                  </a:moveTo>
                  <a:cubicBezTo>
                    <a:pt x="8797871" y="0"/>
                    <a:pt x="8871803" y="45720"/>
                    <a:pt x="8871803" y="101600"/>
                  </a:cubicBezTo>
                  <a:cubicBezTo>
                    <a:pt x="8871803" y="157480"/>
                    <a:pt x="8797871" y="203200"/>
                    <a:pt x="8707510" y="203200"/>
                  </a:cubicBezTo>
                  <a:cubicBezTo>
                    <a:pt x="8617150" y="203200"/>
                    <a:pt x="8543218" y="157480"/>
                    <a:pt x="8543218" y="101600"/>
                  </a:cubicBezTo>
                  <a:cubicBezTo>
                    <a:pt x="8543218" y="45720"/>
                    <a:pt x="8617150" y="0"/>
                    <a:pt x="8707510" y="0"/>
                  </a:cubicBezTo>
                  <a:close/>
                  <a:moveTo>
                    <a:pt x="9364681" y="0"/>
                  </a:moveTo>
                  <a:cubicBezTo>
                    <a:pt x="9455042" y="0"/>
                    <a:pt x="9528974" y="45720"/>
                    <a:pt x="9528974" y="101600"/>
                  </a:cubicBezTo>
                  <a:cubicBezTo>
                    <a:pt x="9528974" y="157480"/>
                    <a:pt x="9455042" y="203200"/>
                    <a:pt x="9364681" y="203200"/>
                  </a:cubicBezTo>
                  <a:cubicBezTo>
                    <a:pt x="9274321" y="203200"/>
                    <a:pt x="9200389" y="157480"/>
                    <a:pt x="9200389" y="101600"/>
                  </a:cubicBezTo>
                  <a:cubicBezTo>
                    <a:pt x="9200389" y="45720"/>
                    <a:pt x="9274321" y="0"/>
                    <a:pt x="9364681" y="0"/>
                  </a:cubicBezTo>
                  <a:close/>
                  <a:moveTo>
                    <a:pt x="10021852" y="0"/>
                  </a:moveTo>
                  <a:cubicBezTo>
                    <a:pt x="10112213" y="0"/>
                    <a:pt x="10186145" y="45720"/>
                    <a:pt x="10186145" y="101600"/>
                  </a:cubicBezTo>
                  <a:cubicBezTo>
                    <a:pt x="10186145" y="157480"/>
                    <a:pt x="10112213" y="203200"/>
                    <a:pt x="10021852" y="203200"/>
                  </a:cubicBezTo>
                  <a:cubicBezTo>
                    <a:pt x="9931491" y="203200"/>
                    <a:pt x="9857559" y="157480"/>
                    <a:pt x="9857559" y="101600"/>
                  </a:cubicBezTo>
                  <a:cubicBezTo>
                    <a:pt x="9857559" y="45720"/>
                    <a:pt x="9931491" y="0"/>
                    <a:pt x="10021852" y="0"/>
                  </a:cubicBezTo>
                  <a:close/>
                  <a:moveTo>
                    <a:pt x="10679022" y="0"/>
                  </a:moveTo>
                  <a:cubicBezTo>
                    <a:pt x="10769384" y="0"/>
                    <a:pt x="10843315" y="45720"/>
                    <a:pt x="10843315" y="101600"/>
                  </a:cubicBezTo>
                  <a:cubicBezTo>
                    <a:pt x="10843315" y="157480"/>
                    <a:pt x="10769384" y="203200"/>
                    <a:pt x="10679022" y="203200"/>
                  </a:cubicBezTo>
                  <a:cubicBezTo>
                    <a:pt x="10588661" y="203200"/>
                    <a:pt x="10514730" y="157480"/>
                    <a:pt x="10514730" y="101600"/>
                  </a:cubicBezTo>
                  <a:cubicBezTo>
                    <a:pt x="10514730" y="45720"/>
                    <a:pt x="10588661" y="0"/>
                    <a:pt x="10679022" y="0"/>
                  </a:cubicBezTo>
                  <a:close/>
                  <a:moveTo>
                    <a:pt x="11336193" y="0"/>
                  </a:moveTo>
                  <a:cubicBezTo>
                    <a:pt x="11426554" y="0"/>
                    <a:pt x="11500485" y="45720"/>
                    <a:pt x="11500485" y="101600"/>
                  </a:cubicBezTo>
                  <a:cubicBezTo>
                    <a:pt x="11500485" y="157480"/>
                    <a:pt x="11426554" y="203200"/>
                    <a:pt x="11336193" y="203200"/>
                  </a:cubicBezTo>
                  <a:cubicBezTo>
                    <a:pt x="11245832" y="203200"/>
                    <a:pt x="11171900" y="157480"/>
                    <a:pt x="11171900" y="101600"/>
                  </a:cubicBezTo>
                  <a:cubicBezTo>
                    <a:pt x="11171900" y="45720"/>
                    <a:pt x="11245831" y="0"/>
                    <a:pt x="11336193" y="0"/>
                  </a:cubicBezTo>
                  <a:close/>
                  <a:moveTo>
                    <a:pt x="11993364" y="0"/>
                  </a:moveTo>
                  <a:cubicBezTo>
                    <a:pt x="12083725" y="0"/>
                    <a:pt x="12157656" y="45720"/>
                    <a:pt x="12157656" y="101600"/>
                  </a:cubicBezTo>
                  <a:cubicBezTo>
                    <a:pt x="12157656" y="157480"/>
                    <a:pt x="12083725" y="203200"/>
                    <a:pt x="11993364" y="203200"/>
                  </a:cubicBezTo>
                  <a:cubicBezTo>
                    <a:pt x="11903003" y="203200"/>
                    <a:pt x="11829071" y="157480"/>
                    <a:pt x="11829071" y="101600"/>
                  </a:cubicBezTo>
                  <a:cubicBezTo>
                    <a:pt x="11829071" y="45720"/>
                    <a:pt x="11903002" y="0"/>
                    <a:pt x="11993364" y="0"/>
                  </a:cubicBezTo>
                  <a:close/>
                  <a:moveTo>
                    <a:pt x="12650535" y="0"/>
                  </a:moveTo>
                  <a:cubicBezTo>
                    <a:pt x="12740895" y="0"/>
                    <a:pt x="12814827" y="45720"/>
                    <a:pt x="12814827" y="101600"/>
                  </a:cubicBezTo>
                  <a:cubicBezTo>
                    <a:pt x="12814827" y="157480"/>
                    <a:pt x="12740895" y="203200"/>
                    <a:pt x="12650535" y="203200"/>
                  </a:cubicBezTo>
                  <a:cubicBezTo>
                    <a:pt x="12560173" y="203200"/>
                    <a:pt x="12486242" y="157480"/>
                    <a:pt x="12486242" y="101600"/>
                  </a:cubicBezTo>
                  <a:cubicBezTo>
                    <a:pt x="12486242" y="45720"/>
                    <a:pt x="12560173" y="0"/>
                    <a:pt x="12650535" y="0"/>
                  </a:cubicBezTo>
                  <a:close/>
                  <a:moveTo>
                    <a:pt x="13307705" y="0"/>
                  </a:moveTo>
                  <a:cubicBezTo>
                    <a:pt x="13398066" y="0"/>
                    <a:pt x="13471998" y="45720"/>
                    <a:pt x="13471998" y="101600"/>
                  </a:cubicBezTo>
                  <a:cubicBezTo>
                    <a:pt x="13471998" y="157480"/>
                    <a:pt x="13398066" y="203200"/>
                    <a:pt x="13307705" y="203200"/>
                  </a:cubicBezTo>
                  <a:cubicBezTo>
                    <a:pt x="13217343" y="203200"/>
                    <a:pt x="13143413" y="157480"/>
                    <a:pt x="13143413" y="101600"/>
                  </a:cubicBezTo>
                  <a:cubicBezTo>
                    <a:pt x="13143413" y="45720"/>
                    <a:pt x="13217343" y="0"/>
                    <a:pt x="13307705" y="0"/>
                  </a:cubicBezTo>
                  <a:close/>
                </a:path>
              </a:pathLst>
            </a:custGeom>
            <a:solidFill>
              <a:srgbClr val="1C2529"/>
            </a:solidFill>
          </p:spPr>
        </p:sp>
      </p:grpSp>
      <p:grpSp>
        <p:nvGrpSpPr>
          <p:cNvPr id="15" name="Group 15"/>
          <p:cNvGrpSpPr/>
          <p:nvPr/>
        </p:nvGrpSpPr>
        <p:grpSpPr>
          <a:xfrm>
            <a:off x="10172793" y="3483673"/>
            <a:ext cx="2804528" cy="157485"/>
            <a:chOff x="0" y="0"/>
            <a:chExt cx="9194800" cy="812800"/>
          </a:xfrm>
        </p:grpSpPr>
        <p:sp>
          <p:nvSpPr>
            <p:cNvPr id="16" name="Freeform 16"/>
            <p:cNvSpPr/>
            <p:nvPr/>
          </p:nvSpPr>
          <p:spPr>
            <a:xfrm>
              <a:off x="467891" y="304800"/>
              <a:ext cx="13471998" cy="203200"/>
            </a:xfrm>
            <a:custGeom>
              <a:avLst/>
              <a:gdLst/>
              <a:ahLst/>
              <a:cxnLst/>
              <a:rect l="l" t="t" r="r" b="b"/>
              <a:pathLst>
                <a:path w="13471998" h="203200">
                  <a:moveTo>
                    <a:pt x="164292" y="0"/>
                  </a:moveTo>
                  <a:cubicBezTo>
                    <a:pt x="254653" y="0"/>
                    <a:pt x="328585" y="45720"/>
                    <a:pt x="328585" y="101600"/>
                  </a:cubicBezTo>
                  <a:cubicBezTo>
                    <a:pt x="328585" y="157480"/>
                    <a:pt x="254653" y="203200"/>
                    <a:pt x="164292" y="203200"/>
                  </a:cubicBezTo>
                  <a:cubicBezTo>
                    <a:pt x="73931" y="203200"/>
                    <a:pt x="0" y="157480"/>
                    <a:pt x="0" y="101600"/>
                  </a:cubicBezTo>
                  <a:cubicBezTo>
                    <a:pt x="0" y="45720"/>
                    <a:pt x="73931" y="0"/>
                    <a:pt x="164292" y="0"/>
                  </a:cubicBezTo>
                  <a:close/>
                  <a:moveTo>
                    <a:pt x="821463" y="0"/>
                  </a:moveTo>
                  <a:cubicBezTo>
                    <a:pt x="911824" y="0"/>
                    <a:pt x="985756" y="45720"/>
                    <a:pt x="985756" y="101600"/>
                  </a:cubicBezTo>
                  <a:cubicBezTo>
                    <a:pt x="985756" y="157480"/>
                    <a:pt x="911824" y="203200"/>
                    <a:pt x="821463" y="203200"/>
                  </a:cubicBezTo>
                  <a:cubicBezTo>
                    <a:pt x="731102" y="203200"/>
                    <a:pt x="657170" y="157480"/>
                    <a:pt x="657170" y="101600"/>
                  </a:cubicBezTo>
                  <a:cubicBezTo>
                    <a:pt x="657170" y="45720"/>
                    <a:pt x="731102" y="0"/>
                    <a:pt x="821463" y="0"/>
                  </a:cubicBezTo>
                  <a:close/>
                  <a:moveTo>
                    <a:pt x="1478634" y="0"/>
                  </a:moveTo>
                  <a:cubicBezTo>
                    <a:pt x="1568995" y="0"/>
                    <a:pt x="1642926" y="45720"/>
                    <a:pt x="1642926" y="101600"/>
                  </a:cubicBezTo>
                  <a:cubicBezTo>
                    <a:pt x="1642926" y="157480"/>
                    <a:pt x="1568995" y="203200"/>
                    <a:pt x="1478634" y="203200"/>
                  </a:cubicBezTo>
                  <a:cubicBezTo>
                    <a:pt x="1388273" y="203200"/>
                    <a:pt x="1314341" y="157480"/>
                    <a:pt x="1314341" y="101600"/>
                  </a:cubicBezTo>
                  <a:cubicBezTo>
                    <a:pt x="1314341" y="45720"/>
                    <a:pt x="1388273" y="0"/>
                    <a:pt x="1478634" y="0"/>
                  </a:cubicBezTo>
                  <a:close/>
                  <a:moveTo>
                    <a:pt x="2135804" y="0"/>
                  </a:moveTo>
                  <a:cubicBezTo>
                    <a:pt x="2226165" y="0"/>
                    <a:pt x="2300097" y="45720"/>
                    <a:pt x="2300097" y="101600"/>
                  </a:cubicBezTo>
                  <a:cubicBezTo>
                    <a:pt x="2300097" y="157480"/>
                    <a:pt x="2226165" y="203200"/>
                    <a:pt x="2135804" y="203200"/>
                  </a:cubicBezTo>
                  <a:cubicBezTo>
                    <a:pt x="2045443" y="203200"/>
                    <a:pt x="1971511" y="157480"/>
                    <a:pt x="1971511" y="101600"/>
                  </a:cubicBezTo>
                  <a:cubicBezTo>
                    <a:pt x="1971511" y="45720"/>
                    <a:pt x="2045443" y="0"/>
                    <a:pt x="2135804" y="0"/>
                  </a:cubicBezTo>
                  <a:close/>
                  <a:moveTo>
                    <a:pt x="2792975" y="0"/>
                  </a:moveTo>
                  <a:cubicBezTo>
                    <a:pt x="2883336" y="0"/>
                    <a:pt x="2957267" y="45720"/>
                    <a:pt x="2957267" y="101600"/>
                  </a:cubicBezTo>
                  <a:cubicBezTo>
                    <a:pt x="2957267" y="157480"/>
                    <a:pt x="2883336" y="203200"/>
                    <a:pt x="2792975" y="203200"/>
                  </a:cubicBezTo>
                  <a:cubicBezTo>
                    <a:pt x="2702614" y="203200"/>
                    <a:pt x="2628682" y="157480"/>
                    <a:pt x="2628682" y="101600"/>
                  </a:cubicBezTo>
                  <a:cubicBezTo>
                    <a:pt x="2628682" y="45720"/>
                    <a:pt x="2702614" y="0"/>
                    <a:pt x="2792975" y="0"/>
                  </a:cubicBezTo>
                  <a:close/>
                  <a:moveTo>
                    <a:pt x="3450145" y="0"/>
                  </a:moveTo>
                  <a:cubicBezTo>
                    <a:pt x="3540507" y="0"/>
                    <a:pt x="3614438" y="45720"/>
                    <a:pt x="3614438" y="101600"/>
                  </a:cubicBezTo>
                  <a:cubicBezTo>
                    <a:pt x="3614438" y="157480"/>
                    <a:pt x="3540507" y="203200"/>
                    <a:pt x="3450145" y="203200"/>
                  </a:cubicBezTo>
                  <a:cubicBezTo>
                    <a:pt x="3359785" y="203200"/>
                    <a:pt x="3285853" y="157480"/>
                    <a:pt x="3285853" y="101600"/>
                  </a:cubicBezTo>
                  <a:cubicBezTo>
                    <a:pt x="3285853" y="45720"/>
                    <a:pt x="3359785" y="0"/>
                    <a:pt x="3450145" y="0"/>
                  </a:cubicBezTo>
                  <a:close/>
                  <a:moveTo>
                    <a:pt x="4107316" y="0"/>
                  </a:moveTo>
                  <a:cubicBezTo>
                    <a:pt x="4197677" y="0"/>
                    <a:pt x="4271609" y="45720"/>
                    <a:pt x="4271609" y="101600"/>
                  </a:cubicBezTo>
                  <a:cubicBezTo>
                    <a:pt x="4271609" y="157480"/>
                    <a:pt x="4197677" y="203200"/>
                    <a:pt x="4107316" y="203200"/>
                  </a:cubicBezTo>
                  <a:cubicBezTo>
                    <a:pt x="4016955" y="203200"/>
                    <a:pt x="3943023" y="157480"/>
                    <a:pt x="3943023" y="101600"/>
                  </a:cubicBezTo>
                  <a:cubicBezTo>
                    <a:pt x="3943023" y="45720"/>
                    <a:pt x="4016955" y="0"/>
                    <a:pt x="4107316" y="0"/>
                  </a:cubicBezTo>
                  <a:close/>
                  <a:moveTo>
                    <a:pt x="4764487" y="0"/>
                  </a:moveTo>
                  <a:cubicBezTo>
                    <a:pt x="4854848" y="0"/>
                    <a:pt x="4928779" y="45720"/>
                    <a:pt x="4928779" y="101600"/>
                  </a:cubicBezTo>
                  <a:cubicBezTo>
                    <a:pt x="4928779" y="157480"/>
                    <a:pt x="4854848" y="203200"/>
                    <a:pt x="4764487" y="203200"/>
                  </a:cubicBezTo>
                  <a:cubicBezTo>
                    <a:pt x="4674126" y="203200"/>
                    <a:pt x="4600194" y="157480"/>
                    <a:pt x="4600194" y="101600"/>
                  </a:cubicBezTo>
                  <a:cubicBezTo>
                    <a:pt x="4600194" y="45720"/>
                    <a:pt x="4674126" y="0"/>
                    <a:pt x="4764487" y="0"/>
                  </a:cubicBezTo>
                  <a:close/>
                  <a:moveTo>
                    <a:pt x="5421657" y="0"/>
                  </a:moveTo>
                  <a:cubicBezTo>
                    <a:pt x="5512018" y="0"/>
                    <a:pt x="5585950" y="45720"/>
                    <a:pt x="5585950" y="101600"/>
                  </a:cubicBezTo>
                  <a:cubicBezTo>
                    <a:pt x="5585950" y="157480"/>
                    <a:pt x="5512018" y="203200"/>
                    <a:pt x="5421657" y="203200"/>
                  </a:cubicBezTo>
                  <a:cubicBezTo>
                    <a:pt x="5331296" y="203200"/>
                    <a:pt x="5257365" y="157480"/>
                    <a:pt x="5257365" y="101600"/>
                  </a:cubicBezTo>
                  <a:cubicBezTo>
                    <a:pt x="5257365" y="45720"/>
                    <a:pt x="5331296" y="0"/>
                    <a:pt x="5421657" y="0"/>
                  </a:cubicBezTo>
                  <a:close/>
                  <a:moveTo>
                    <a:pt x="6078828" y="0"/>
                  </a:moveTo>
                  <a:cubicBezTo>
                    <a:pt x="6169189" y="0"/>
                    <a:pt x="6243120" y="45720"/>
                    <a:pt x="6243120" y="101600"/>
                  </a:cubicBezTo>
                  <a:cubicBezTo>
                    <a:pt x="6243120" y="157480"/>
                    <a:pt x="6169189" y="203200"/>
                    <a:pt x="6078828" y="203200"/>
                  </a:cubicBezTo>
                  <a:cubicBezTo>
                    <a:pt x="5988467" y="203200"/>
                    <a:pt x="5914535" y="157480"/>
                    <a:pt x="5914535" y="101600"/>
                  </a:cubicBezTo>
                  <a:cubicBezTo>
                    <a:pt x="5914535" y="45720"/>
                    <a:pt x="5988467" y="0"/>
                    <a:pt x="6078828" y="0"/>
                  </a:cubicBezTo>
                  <a:close/>
                  <a:moveTo>
                    <a:pt x="6735999" y="0"/>
                  </a:moveTo>
                  <a:cubicBezTo>
                    <a:pt x="6826360" y="0"/>
                    <a:pt x="6900291" y="45720"/>
                    <a:pt x="6900291" y="101600"/>
                  </a:cubicBezTo>
                  <a:cubicBezTo>
                    <a:pt x="6900291" y="157480"/>
                    <a:pt x="6826360" y="203200"/>
                    <a:pt x="6735999" y="203200"/>
                  </a:cubicBezTo>
                  <a:cubicBezTo>
                    <a:pt x="6645638" y="203200"/>
                    <a:pt x="6571706" y="157480"/>
                    <a:pt x="6571706" y="101600"/>
                  </a:cubicBezTo>
                  <a:cubicBezTo>
                    <a:pt x="6571706" y="45720"/>
                    <a:pt x="6645638" y="0"/>
                    <a:pt x="6735999" y="0"/>
                  </a:cubicBezTo>
                  <a:close/>
                  <a:moveTo>
                    <a:pt x="7393169" y="0"/>
                  </a:moveTo>
                  <a:cubicBezTo>
                    <a:pt x="7483530" y="0"/>
                    <a:pt x="7557462" y="45720"/>
                    <a:pt x="7557462" y="101600"/>
                  </a:cubicBezTo>
                  <a:cubicBezTo>
                    <a:pt x="7557462" y="157480"/>
                    <a:pt x="7483530" y="203200"/>
                    <a:pt x="7393169" y="203200"/>
                  </a:cubicBezTo>
                  <a:cubicBezTo>
                    <a:pt x="7302808" y="203200"/>
                    <a:pt x="7228876" y="157480"/>
                    <a:pt x="7228876" y="101600"/>
                  </a:cubicBezTo>
                  <a:cubicBezTo>
                    <a:pt x="7228876" y="45720"/>
                    <a:pt x="7302808" y="0"/>
                    <a:pt x="7393169" y="0"/>
                  </a:cubicBezTo>
                  <a:close/>
                  <a:moveTo>
                    <a:pt x="8050340" y="0"/>
                  </a:moveTo>
                  <a:cubicBezTo>
                    <a:pt x="8140701" y="0"/>
                    <a:pt x="8214633" y="45720"/>
                    <a:pt x="8214633" y="101600"/>
                  </a:cubicBezTo>
                  <a:cubicBezTo>
                    <a:pt x="8214633" y="157480"/>
                    <a:pt x="8140701" y="203200"/>
                    <a:pt x="8050340" y="203200"/>
                  </a:cubicBezTo>
                  <a:cubicBezTo>
                    <a:pt x="7959979" y="203200"/>
                    <a:pt x="7886047" y="157480"/>
                    <a:pt x="7886047" y="101600"/>
                  </a:cubicBezTo>
                  <a:cubicBezTo>
                    <a:pt x="7886047" y="45720"/>
                    <a:pt x="7959979" y="0"/>
                    <a:pt x="8050340" y="0"/>
                  </a:cubicBezTo>
                  <a:close/>
                  <a:moveTo>
                    <a:pt x="8707510" y="0"/>
                  </a:moveTo>
                  <a:cubicBezTo>
                    <a:pt x="8797871" y="0"/>
                    <a:pt x="8871803" y="45720"/>
                    <a:pt x="8871803" y="101600"/>
                  </a:cubicBezTo>
                  <a:cubicBezTo>
                    <a:pt x="8871803" y="157480"/>
                    <a:pt x="8797871" y="203200"/>
                    <a:pt x="8707510" y="203200"/>
                  </a:cubicBezTo>
                  <a:cubicBezTo>
                    <a:pt x="8617150" y="203200"/>
                    <a:pt x="8543218" y="157480"/>
                    <a:pt x="8543218" y="101600"/>
                  </a:cubicBezTo>
                  <a:cubicBezTo>
                    <a:pt x="8543218" y="45720"/>
                    <a:pt x="8617150" y="0"/>
                    <a:pt x="8707510" y="0"/>
                  </a:cubicBezTo>
                  <a:close/>
                  <a:moveTo>
                    <a:pt x="9364681" y="0"/>
                  </a:moveTo>
                  <a:cubicBezTo>
                    <a:pt x="9455042" y="0"/>
                    <a:pt x="9528974" y="45720"/>
                    <a:pt x="9528974" y="101600"/>
                  </a:cubicBezTo>
                  <a:cubicBezTo>
                    <a:pt x="9528974" y="157480"/>
                    <a:pt x="9455042" y="203200"/>
                    <a:pt x="9364681" y="203200"/>
                  </a:cubicBezTo>
                  <a:cubicBezTo>
                    <a:pt x="9274321" y="203200"/>
                    <a:pt x="9200389" y="157480"/>
                    <a:pt x="9200389" y="101600"/>
                  </a:cubicBezTo>
                  <a:cubicBezTo>
                    <a:pt x="9200389" y="45720"/>
                    <a:pt x="9274321" y="0"/>
                    <a:pt x="9364681" y="0"/>
                  </a:cubicBezTo>
                  <a:close/>
                  <a:moveTo>
                    <a:pt x="10021852" y="0"/>
                  </a:moveTo>
                  <a:cubicBezTo>
                    <a:pt x="10112213" y="0"/>
                    <a:pt x="10186145" y="45720"/>
                    <a:pt x="10186145" y="101600"/>
                  </a:cubicBezTo>
                  <a:cubicBezTo>
                    <a:pt x="10186145" y="157480"/>
                    <a:pt x="10112213" y="203200"/>
                    <a:pt x="10021852" y="203200"/>
                  </a:cubicBezTo>
                  <a:cubicBezTo>
                    <a:pt x="9931491" y="203200"/>
                    <a:pt x="9857559" y="157480"/>
                    <a:pt x="9857559" y="101600"/>
                  </a:cubicBezTo>
                  <a:cubicBezTo>
                    <a:pt x="9857559" y="45720"/>
                    <a:pt x="9931491" y="0"/>
                    <a:pt x="10021852" y="0"/>
                  </a:cubicBezTo>
                  <a:close/>
                  <a:moveTo>
                    <a:pt x="10679022" y="0"/>
                  </a:moveTo>
                  <a:cubicBezTo>
                    <a:pt x="10769384" y="0"/>
                    <a:pt x="10843315" y="45720"/>
                    <a:pt x="10843315" y="101600"/>
                  </a:cubicBezTo>
                  <a:cubicBezTo>
                    <a:pt x="10843315" y="157480"/>
                    <a:pt x="10769384" y="203200"/>
                    <a:pt x="10679022" y="203200"/>
                  </a:cubicBezTo>
                  <a:cubicBezTo>
                    <a:pt x="10588661" y="203200"/>
                    <a:pt x="10514730" y="157480"/>
                    <a:pt x="10514730" y="101600"/>
                  </a:cubicBezTo>
                  <a:cubicBezTo>
                    <a:pt x="10514730" y="45720"/>
                    <a:pt x="10588661" y="0"/>
                    <a:pt x="10679022" y="0"/>
                  </a:cubicBezTo>
                  <a:close/>
                  <a:moveTo>
                    <a:pt x="11336193" y="0"/>
                  </a:moveTo>
                  <a:cubicBezTo>
                    <a:pt x="11426554" y="0"/>
                    <a:pt x="11500485" y="45720"/>
                    <a:pt x="11500485" y="101600"/>
                  </a:cubicBezTo>
                  <a:cubicBezTo>
                    <a:pt x="11500485" y="157480"/>
                    <a:pt x="11426554" y="203200"/>
                    <a:pt x="11336193" y="203200"/>
                  </a:cubicBezTo>
                  <a:cubicBezTo>
                    <a:pt x="11245832" y="203200"/>
                    <a:pt x="11171900" y="157480"/>
                    <a:pt x="11171900" y="101600"/>
                  </a:cubicBezTo>
                  <a:cubicBezTo>
                    <a:pt x="11171900" y="45720"/>
                    <a:pt x="11245831" y="0"/>
                    <a:pt x="11336193" y="0"/>
                  </a:cubicBezTo>
                  <a:close/>
                  <a:moveTo>
                    <a:pt x="11993364" y="0"/>
                  </a:moveTo>
                  <a:cubicBezTo>
                    <a:pt x="12083725" y="0"/>
                    <a:pt x="12157656" y="45720"/>
                    <a:pt x="12157656" y="101600"/>
                  </a:cubicBezTo>
                  <a:cubicBezTo>
                    <a:pt x="12157656" y="157480"/>
                    <a:pt x="12083725" y="203200"/>
                    <a:pt x="11993364" y="203200"/>
                  </a:cubicBezTo>
                  <a:cubicBezTo>
                    <a:pt x="11903003" y="203200"/>
                    <a:pt x="11829071" y="157480"/>
                    <a:pt x="11829071" y="101600"/>
                  </a:cubicBezTo>
                  <a:cubicBezTo>
                    <a:pt x="11829071" y="45720"/>
                    <a:pt x="11903002" y="0"/>
                    <a:pt x="11993364" y="0"/>
                  </a:cubicBezTo>
                  <a:close/>
                  <a:moveTo>
                    <a:pt x="12650535" y="0"/>
                  </a:moveTo>
                  <a:cubicBezTo>
                    <a:pt x="12740895" y="0"/>
                    <a:pt x="12814827" y="45720"/>
                    <a:pt x="12814827" y="101600"/>
                  </a:cubicBezTo>
                  <a:cubicBezTo>
                    <a:pt x="12814827" y="157480"/>
                    <a:pt x="12740895" y="203200"/>
                    <a:pt x="12650535" y="203200"/>
                  </a:cubicBezTo>
                  <a:cubicBezTo>
                    <a:pt x="12560173" y="203200"/>
                    <a:pt x="12486242" y="157480"/>
                    <a:pt x="12486242" y="101600"/>
                  </a:cubicBezTo>
                  <a:cubicBezTo>
                    <a:pt x="12486242" y="45720"/>
                    <a:pt x="12560173" y="0"/>
                    <a:pt x="12650535" y="0"/>
                  </a:cubicBezTo>
                  <a:close/>
                  <a:moveTo>
                    <a:pt x="13307705" y="0"/>
                  </a:moveTo>
                  <a:cubicBezTo>
                    <a:pt x="13398066" y="0"/>
                    <a:pt x="13471998" y="45720"/>
                    <a:pt x="13471998" y="101600"/>
                  </a:cubicBezTo>
                  <a:cubicBezTo>
                    <a:pt x="13471998" y="157480"/>
                    <a:pt x="13398066" y="203200"/>
                    <a:pt x="13307705" y="203200"/>
                  </a:cubicBezTo>
                  <a:cubicBezTo>
                    <a:pt x="13217343" y="203200"/>
                    <a:pt x="13143413" y="157480"/>
                    <a:pt x="13143413" y="101600"/>
                  </a:cubicBezTo>
                  <a:cubicBezTo>
                    <a:pt x="13143413" y="45720"/>
                    <a:pt x="13217343" y="0"/>
                    <a:pt x="13307705" y="0"/>
                  </a:cubicBezTo>
                  <a:close/>
                </a:path>
              </a:pathLst>
            </a:custGeom>
            <a:solidFill>
              <a:srgbClr val="1C2529"/>
            </a:solidFill>
          </p:spPr>
        </p:sp>
      </p:grpSp>
      <p:sp>
        <p:nvSpPr>
          <p:cNvPr id="17" name="TextBox 17"/>
          <p:cNvSpPr txBox="1"/>
          <p:nvPr/>
        </p:nvSpPr>
        <p:spPr>
          <a:xfrm>
            <a:off x="9865194" y="5469065"/>
            <a:ext cx="3428942" cy="555117"/>
          </a:xfrm>
          <a:prstGeom prst="rect">
            <a:avLst/>
          </a:prstGeom>
        </p:spPr>
        <p:txBody>
          <a:bodyPr lIns="0" tIns="0" rIns="0" bIns="0" rtlCol="0" anchor="t">
            <a:spAutoFit/>
          </a:bodyPr>
          <a:lstStyle/>
          <a:p>
            <a:pPr algn="ctr">
              <a:lnSpc>
                <a:spcPts val="2214"/>
              </a:lnSpc>
            </a:pPr>
            <a:r>
              <a:rPr lang="en-US" sz="1800" spc="9">
                <a:solidFill>
                  <a:srgbClr val="000000"/>
                </a:solidFill>
                <a:latin typeface="Aileron Regular Italics"/>
              </a:rPr>
              <a:t>Chairman &amp; CEO </a:t>
            </a:r>
          </a:p>
          <a:p>
            <a:pPr algn="ctr">
              <a:lnSpc>
                <a:spcPts val="2214"/>
              </a:lnSpc>
            </a:pPr>
            <a:r>
              <a:rPr lang="en-US" sz="1800" spc="9">
                <a:solidFill>
                  <a:srgbClr val="000000"/>
                </a:solidFill>
                <a:latin typeface="Aileron Regular Italics"/>
              </a:rPr>
              <a:t>Sage Policy Group</a:t>
            </a:r>
          </a:p>
        </p:txBody>
      </p:sp>
      <p:grpSp>
        <p:nvGrpSpPr>
          <p:cNvPr id="18" name="Group 18"/>
          <p:cNvGrpSpPr>
            <a:grpSpLocks noChangeAspect="1"/>
          </p:cNvGrpSpPr>
          <p:nvPr/>
        </p:nvGrpSpPr>
        <p:grpSpPr>
          <a:xfrm>
            <a:off x="685800" y="9350637"/>
            <a:ext cx="742143" cy="742140"/>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
        <p:nvSpPr>
          <p:cNvPr id="20" name="TextBox 20"/>
          <p:cNvSpPr txBox="1"/>
          <p:nvPr/>
        </p:nvSpPr>
        <p:spPr>
          <a:xfrm>
            <a:off x="9851061" y="4129492"/>
            <a:ext cx="3508627" cy="698754"/>
          </a:xfrm>
          <a:prstGeom prst="rect">
            <a:avLst/>
          </a:prstGeom>
        </p:spPr>
        <p:txBody>
          <a:bodyPr lIns="0" tIns="0" rIns="0" bIns="0" rtlCol="0" anchor="t">
            <a:spAutoFit/>
          </a:bodyPr>
          <a:lstStyle/>
          <a:p>
            <a:pPr algn="ctr">
              <a:lnSpc>
                <a:spcPts val="2793"/>
              </a:lnSpc>
            </a:pPr>
            <a:r>
              <a:rPr lang="en-US" sz="2100" spc="10">
                <a:solidFill>
                  <a:srgbClr val="000000"/>
                </a:solidFill>
                <a:latin typeface="Aileron Heavy Italics"/>
              </a:rPr>
              <a:t>N. Scott Phillips, Esq.</a:t>
            </a:r>
          </a:p>
          <a:p>
            <a:pPr algn="ctr">
              <a:lnSpc>
                <a:spcPts val="2793"/>
              </a:lnSpc>
            </a:pPr>
            <a:endParaRPr lang="en-US" sz="2100" spc="10">
              <a:solidFill>
                <a:srgbClr val="000000"/>
              </a:solidFill>
              <a:latin typeface="Aileron Heavy Italics"/>
            </a:endParaRPr>
          </a:p>
        </p:txBody>
      </p:sp>
      <p:sp>
        <p:nvSpPr>
          <p:cNvPr id="21" name="TextBox 21"/>
          <p:cNvSpPr txBox="1"/>
          <p:nvPr/>
        </p:nvSpPr>
        <p:spPr>
          <a:xfrm>
            <a:off x="9010412" y="4483631"/>
            <a:ext cx="5028502" cy="555117"/>
          </a:xfrm>
          <a:prstGeom prst="rect">
            <a:avLst/>
          </a:prstGeom>
        </p:spPr>
        <p:txBody>
          <a:bodyPr lIns="0" tIns="0" rIns="0" bIns="0" rtlCol="0" anchor="t">
            <a:spAutoFit/>
          </a:bodyPr>
          <a:lstStyle/>
          <a:p>
            <a:pPr algn="ctr">
              <a:lnSpc>
                <a:spcPts val="2214"/>
              </a:lnSpc>
            </a:pPr>
            <a:r>
              <a:rPr lang="en-US" sz="1800" spc="9">
                <a:solidFill>
                  <a:srgbClr val="000000"/>
                </a:solidFill>
                <a:latin typeface="Aileron Regular Italics"/>
              </a:rPr>
              <a:t>Director, Baltimore MBDA Advanced Manufacturing Center</a:t>
            </a:r>
          </a:p>
        </p:txBody>
      </p:sp>
      <p:sp>
        <p:nvSpPr>
          <p:cNvPr id="22" name="TextBox 22"/>
          <p:cNvSpPr txBox="1"/>
          <p:nvPr/>
        </p:nvSpPr>
        <p:spPr>
          <a:xfrm>
            <a:off x="9755190" y="5114925"/>
            <a:ext cx="3508627" cy="698754"/>
          </a:xfrm>
          <a:prstGeom prst="rect">
            <a:avLst/>
          </a:prstGeom>
        </p:spPr>
        <p:txBody>
          <a:bodyPr lIns="0" tIns="0" rIns="0" bIns="0" rtlCol="0" anchor="t">
            <a:spAutoFit/>
          </a:bodyPr>
          <a:lstStyle/>
          <a:p>
            <a:pPr algn="ctr">
              <a:lnSpc>
                <a:spcPts val="2793"/>
              </a:lnSpc>
            </a:pPr>
            <a:r>
              <a:rPr lang="en-US" sz="2100" spc="10">
                <a:solidFill>
                  <a:srgbClr val="000000"/>
                </a:solidFill>
                <a:latin typeface="Aileron Heavy"/>
              </a:rPr>
              <a:t>Dr. Anirban Basu</a:t>
            </a:r>
          </a:p>
          <a:p>
            <a:pPr algn="ctr">
              <a:lnSpc>
                <a:spcPts val="2793"/>
              </a:lnSpc>
            </a:pPr>
            <a:endParaRPr lang="en-US" sz="2100" spc="10">
              <a:solidFill>
                <a:srgbClr val="000000"/>
              </a:solidFill>
              <a:latin typeface="Aileron Heav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71A78-D69F-874F-953B-879B338D8561}"/>
              </a:ext>
            </a:extLst>
          </p:cNvPr>
          <p:cNvSpPr>
            <a:spLocks noGrp="1"/>
          </p:cNvSpPr>
          <p:nvPr>
            <p:ph type="title"/>
          </p:nvPr>
        </p:nvSpPr>
        <p:spPr>
          <a:xfrm>
            <a:off x="427956" y="62720"/>
            <a:ext cx="16854204" cy="1238583"/>
          </a:xfrm>
        </p:spPr>
        <p:txBody>
          <a:bodyPr>
            <a:normAutofit fontScale="90000"/>
          </a:bodyPr>
          <a:lstStyle/>
          <a:p>
            <a:r>
              <a:rPr lang="en-US" sz="5400" dirty="0"/>
              <a:t>Employment Growth, 25 Largest Metros (NSA)</a:t>
            </a:r>
            <a:br>
              <a:rPr lang="en-US" dirty="0">
                <a:latin typeface="Copperplate" panose="02000504000000020004" pitchFamily="2" charset="77"/>
              </a:rPr>
            </a:br>
            <a:r>
              <a:rPr lang="en-US" sz="4350" b="0" i="1" dirty="0"/>
              <a:t>February 2020 v. April 2021 Percent Change</a:t>
            </a:r>
          </a:p>
        </p:txBody>
      </p:sp>
      <p:sp>
        <p:nvSpPr>
          <p:cNvPr id="3" name="Text Placeholder 2">
            <a:extLst>
              <a:ext uri="{FF2B5EF4-FFF2-40B4-BE49-F238E27FC236}">
                <a16:creationId xmlns:a16="http://schemas.microsoft.com/office/drawing/2014/main" id="{3BA857C3-2CA0-1B44-9E11-36F09DD91432}"/>
              </a:ext>
            </a:extLst>
          </p:cNvPr>
          <p:cNvSpPr>
            <a:spLocks noGrp="1"/>
          </p:cNvSpPr>
          <p:nvPr>
            <p:ph type="body" sz="quarter" idx="10"/>
          </p:nvPr>
        </p:nvSpPr>
        <p:spPr>
          <a:xfrm>
            <a:off x="1" y="9780046"/>
            <a:ext cx="5275385" cy="533333"/>
          </a:xfrm>
        </p:spPr>
        <p:txBody>
          <a:bodyPr/>
          <a:lstStyle/>
          <a:p>
            <a:r>
              <a:rPr lang="en-US" dirty="0"/>
              <a:t>Source: U.S. Bureau of Labor Statistics, Current Employment Statistics (CES) Survey</a:t>
            </a:r>
          </a:p>
        </p:txBody>
      </p:sp>
      <p:graphicFrame>
        <p:nvGraphicFramePr>
          <p:cNvPr id="7" name="Content Placeholder 6">
            <a:extLst>
              <a:ext uri="{FF2B5EF4-FFF2-40B4-BE49-F238E27FC236}">
                <a16:creationId xmlns:a16="http://schemas.microsoft.com/office/drawing/2014/main" id="{FE5BC890-0E78-7341-AE5F-1A14328E8BA3}"/>
              </a:ext>
            </a:extLst>
          </p:cNvPr>
          <p:cNvGraphicFramePr>
            <a:graphicFrameLocks/>
          </p:cNvGraphicFramePr>
          <p:nvPr/>
        </p:nvGraphicFramePr>
        <p:xfrm>
          <a:off x="109978" y="1552495"/>
          <a:ext cx="18068048" cy="7559945"/>
        </p:xfrm>
        <a:graphic>
          <a:graphicData uri="http://schemas.openxmlformats.org/drawingml/2006/table">
            <a:tbl>
              <a:tblPr/>
              <a:tblGrid>
                <a:gridCol w="822758">
                  <a:extLst>
                    <a:ext uri="{9D8B030D-6E8A-4147-A177-3AD203B41FA5}">
                      <a16:colId xmlns:a16="http://schemas.microsoft.com/office/drawing/2014/main" val="20000"/>
                    </a:ext>
                  </a:extLst>
                </a:gridCol>
                <a:gridCol w="6926580">
                  <a:extLst>
                    <a:ext uri="{9D8B030D-6E8A-4147-A177-3AD203B41FA5}">
                      <a16:colId xmlns:a16="http://schemas.microsoft.com/office/drawing/2014/main" val="20001"/>
                    </a:ext>
                  </a:extLst>
                </a:gridCol>
                <a:gridCol w="1234440">
                  <a:extLst>
                    <a:ext uri="{9D8B030D-6E8A-4147-A177-3AD203B41FA5}">
                      <a16:colId xmlns:a16="http://schemas.microsoft.com/office/drawing/2014/main" val="20002"/>
                    </a:ext>
                  </a:extLst>
                </a:gridCol>
                <a:gridCol w="100493">
                  <a:extLst>
                    <a:ext uri="{9D8B030D-6E8A-4147-A177-3AD203B41FA5}">
                      <a16:colId xmlns:a16="http://schemas.microsoft.com/office/drawing/2014/main" val="20003"/>
                    </a:ext>
                  </a:extLst>
                </a:gridCol>
                <a:gridCol w="822758">
                  <a:extLst>
                    <a:ext uri="{9D8B030D-6E8A-4147-A177-3AD203B41FA5}">
                      <a16:colId xmlns:a16="http://schemas.microsoft.com/office/drawing/2014/main" val="20004"/>
                    </a:ext>
                  </a:extLst>
                </a:gridCol>
                <a:gridCol w="6926580">
                  <a:extLst>
                    <a:ext uri="{9D8B030D-6E8A-4147-A177-3AD203B41FA5}">
                      <a16:colId xmlns:a16="http://schemas.microsoft.com/office/drawing/2014/main" val="20005"/>
                    </a:ext>
                  </a:extLst>
                </a:gridCol>
                <a:gridCol w="1234440">
                  <a:extLst>
                    <a:ext uri="{9D8B030D-6E8A-4147-A177-3AD203B41FA5}">
                      <a16:colId xmlns:a16="http://schemas.microsoft.com/office/drawing/2014/main" val="20006"/>
                    </a:ext>
                  </a:extLst>
                </a:gridCol>
              </a:tblGrid>
              <a:tr h="513714">
                <a:tc>
                  <a:txBody>
                    <a:bodyPr/>
                    <a:lstStyle/>
                    <a:p>
                      <a:pPr algn="ctr"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Rank</a:t>
                      </a:r>
                    </a:p>
                  </a:txBody>
                  <a:tcPr marL="19050" marR="19050" marT="1905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MSA</a:t>
                      </a:r>
                    </a:p>
                  </a:txBody>
                  <a:tcPr marL="19050" marR="19050" marT="1905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txBody>
                  <a:tcPr marL="19050" marR="19050" marT="1905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sk-SK"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9050" marR="19050" marT="1905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Rank</a:t>
                      </a:r>
                    </a:p>
                  </a:txBody>
                  <a:tcPr marL="19050" marR="19050" marT="1905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MSA</a:t>
                      </a:r>
                    </a:p>
                  </a:txBody>
                  <a:tcPr marL="19050" marR="19050" marT="1905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txBody>
                  <a:tcPr marL="19050" marR="19050" marT="1905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27816">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San Antonio-New Braunfels, TX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-1.9%</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rowSpan="2">
                  <a:txBody>
                    <a:bodyPr/>
                    <a:lstStyle/>
                    <a:p>
                      <a:pPr algn="ctr"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2">
                  <a:txBody>
                    <a:bodyPr/>
                    <a:lstStyle/>
                    <a:p>
                      <a:pPr algn="l"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Philadelphia-Camden-Wilmington, </a:t>
                      </a:r>
                    </a:p>
                    <a:p>
                      <a:pPr algn="l"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PA-NJ-DE-MD</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2">
                  <a:txBody>
                    <a:bodyPr/>
                    <a:lstStyle/>
                    <a:p>
                      <a:pPr algn="ctr"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-5.8%</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207153321"/>
                  </a:ext>
                </a:extLst>
              </a:tr>
              <a:tr h="527816">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Tampa-St. Petersburg-Clearwater, FL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-2.3%</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vMerge="1">
                  <a:txBody>
                    <a:bodyPr/>
                    <a:lstStyle/>
                    <a:p>
                      <a:pPr algn="ctr" fontAlgn="ct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pPr algn="l" rtl="0" fontAlgn="b"/>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pPr algn="ctr" rtl="0" fontAlgn="b"/>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140454622"/>
                  </a:ext>
                </a:extLst>
              </a:tr>
              <a:tr h="527816">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Dallas-Fort Worth-Arlington, TX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-2.6%</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15</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fontAlgn="ctr"/>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Chicago-Naperville-Elgin, IL-IN-WI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-6.3%</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22454291"/>
                  </a:ext>
                </a:extLst>
              </a:tr>
              <a:tr h="527816">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Phoenix-Mesa-Scottsdale, AZ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-2.7%</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16</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Minneapolis-St. Paul-Bloomington, MN-WI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-6.4%</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617923544"/>
                  </a:ext>
                </a:extLst>
              </a:tr>
              <a:tr h="527816">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5</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Charlotte-Concord-Gastonia, NC-SC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-3.5%</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17</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Portland-Vancouver-Hillsboro, OR-WA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-6.7%</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752757986"/>
                  </a:ext>
                </a:extLst>
              </a:tr>
              <a:tr h="527816">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Denver-Aurora-Lakewood, CO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-3.6%</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18</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Detroit-Warren-Dearborn, MI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-7.0%</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633993007"/>
                  </a:ext>
                </a:extLst>
              </a:tr>
              <a:tr h="522255">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7</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St. Louis, MO-IL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-3.8%</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18</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Miami-Fort Lauderdale-West Palm Beach, FL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-7.0%</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835965347"/>
                  </a:ext>
                </a:extLst>
              </a:tr>
              <a:tr h="522255">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8</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Baltimore-Columbia-Towson, MD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-4.0%</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20</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Boston-Cambridge-Nashua, MA-NH</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-7.1%</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975197881"/>
                  </a:ext>
                </a:extLst>
              </a:tr>
              <a:tr h="522255">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9</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Atlanta-Sandy Springs-Roswell, GA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-4.6%</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21</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San Diego-Carlsbad, CA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-7.6%</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567043611"/>
                  </a:ext>
                </a:extLst>
              </a:tr>
              <a:tr h="522255">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9</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Riverside-San Bernardino-Ontario, CA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-4.6%</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22</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New York-Newark-Jersey City, NY-NJ-PA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-9.3%</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965524051"/>
                  </a:ext>
                </a:extLst>
              </a:tr>
              <a:tr h="522255">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11</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Houston-The Woodlands-Sugar Land, TX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-5.4%</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23</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San Francisco-Oakland-Hayward, CA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-9.4%</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948603829"/>
                  </a:ext>
                </a:extLst>
              </a:tr>
              <a:tr h="522255">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11</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Seattle-Tacoma-Bellevue, WA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-5.4%</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24</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Los Angeles-Long Beach-Anaheim, CA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-9.7%</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334614110"/>
                  </a:ext>
                </a:extLst>
              </a:tr>
              <a:tr h="745808">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11</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Washington-Arlington-Alexandria, </a:t>
                      </a:r>
                    </a:p>
                    <a:p>
                      <a:pPr algn="l"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DC-VA-MD-WV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-5.4%</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25</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Orlando-Kissimmee-Sanford, FL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-11.6%</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94837645"/>
                  </a:ext>
                </a:extLst>
              </a:tr>
            </a:tbl>
          </a:graphicData>
        </a:graphic>
      </p:graphicFrame>
      <p:sp>
        <p:nvSpPr>
          <p:cNvPr id="8" name="Text Box 241">
            <a:extLst>
              <a:ext uri="{FF2B5EF4-FFF2-40B4-BE49-F238E27FC236}">
                <a16:creationId xmlns:a16="http://schemas.microsoft.com/office/drawing/2014/main" id="{F86092F9-F158-1042-89F6-4E3C10E4977B}"/>
              </a:ext>
            </a:extLst>
          </p:cNvPr>
          <p:cNvSpPr txBox="1">
            <a:spLocks noChangeArrowheads="1"/>
          </p:cNvSpPr>
          <p:nvPr/>
        </p:nvSpPr>
        <p:spPr bwMode="auto">
          <a:xfrm>
            <a:off x="3925802" y="9431775"/>
            <a:ext cx="10436396" cy="553998"/>
          </a:xfrm>
          <a:prstGeom prst="rect">
            <a:avLst/>
          </a:prstGeom>
          <a:noFill/>
          <a:ln w="9525">
            <a:noFill/>
            <a:miter lim="800000"/>
            <a:headEnd/>
            <a:tailEnd/>
          </a:ln>
        </p:spPr>
        <p:txBody>
          <a:bodyPr wrap="square" anchor="ctr">
            <a:spAutoFit/>
          </a:bodyPr>
          <a:lstStyle/>
          <a:p>
            <a:pPr algn="ctr" defTabSz="1371600" fontAlgn="base">
              <a:spcBef>
                <a:spcPct val="0"/>
              </a:spcBef>
              <a:spcAft>
                <a:spcPct val="0"/>
              </a:spcAft>
              <a:defRPr/>
            </a:pPr>
            <a:r>
              <a:rPr lang="en-US" sz="3000" b="1" i="1" dirty="0">
                <a:latin typeface="Nunito Sans" pitchFamily="2" charset="77"/>
                <a:cs typeface="Times New Roman" pitchFamily="18" charset="0"/>
              </a:rPr>
              <a:t>U.S. Percent Change: -5.4%</a:t>
            </a:r>
          </a:p>
        </p:txBody>
      </p:sp>
    </p:spTree>
    <p:extLst>
      <p:ext uri="{BB962C8B-B14F-4D97-AF65-F5344CB8AC3E}">
        <p14:creationId xmlns:p14="http://schemas.microsoft.com/office/powerpoint/2010/main" val="452193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261F4-863A-314A-9B9E-ACD11D7F194F}"/>
              </a:ext>
            </a:extLst>
          </p:cNvPr>
          <p:cNvSpPr>
            <a:spLocks noGrp="1"/>
          </p:cNvSpPr>
          <p:nvPr>
            <p:ph type="title"/>
          </p:nvPr>
        </p:nvSpPr>
        <p:spPr>
          <a:xfrm>
            <a:off x="427955" y="62330"/>
            <a:ext cx="16999433" cy="1238583"/>
          </a:xfrm>
        </p:spPr>
        <p:txBody>
          <a:bodyPr>
            <a:normAutofit fontScale="90000"/>
          </a:bodyPr>
          <a:lstStyle/>
          <a:p>
            <a:r>
              <a:rPr lang="en-US" sz="5400" dirty="0"/>
              <a:t>U.S. Unemployment Rate</a:t>
            </a:r>
            <a:br>
              <a:rPr lang="en-US" sz="5400" dirty="0"/>
            </a:br>
            <a:r>
              <a:rPr lang="en-US" sz="4350" b="0" dirty="0"/>
              <a:t>April 2000 – April 2021</a:t>
            </a:r>
          </a:p>
        </p:txBody>
      </p:sp>
      <p:sp>
        <p:nvSpPr>
          <p:cNvPr id="3" name="Text Placeholder 2">
            <a:extLst>
              <a:ext uri="{FF2B5EF4-FFF2-40B4-BE49-F238E27FC236}">
                <a16:creationId xmlns:a16="http://schemas.microsoft.com/office/drawing/2014/main" id="{CCE2BAB7-484C-0F45-865F-BB62F9FAA653}"/>
              </a:ext>
            </a:extLst>
          </p:cNvPr>
          <p:cNvSpPr>
            <a:spLocks noGrp="1"/>
          </p:cNvSpPr>
          <p:nvPr>
            <p:ph type="body" sz="quarter" idx="10"/>
          </p:nvPr>
        </p:nvSpPr>
        <p:spPr/>
        <p:txBody>
          <a:bodyPr/>
          <a:lstStyle/>
          <a:p>
            <a:r>
              <a:rPr lang="en-US" dirty="0"/>
              <a:t>Source: U.S. Bureau of Labor Statistics</a:t>
            </a:r>
          </a:p>
        </p:txBody>
      </p:sp>
      <p:graphicFrame>
        <p:nvGraphicFramePr>
          <p:cNvPr id="5" name="Chart 4">
            <a:extLst>
              <a:ext uri="{FF2B5EF4-FFF2-40B4-BE49-F238E27FC236}">
                <a16:creationId xmlns:a16="http://schemas.microsoft.com/office/drawing/2014/main" id="{5838F987-6ADC-AA4E-BBE4-DE6A3595DAF6}"/>
              </a:ext>
            </a:extLst>
          </p:cNvPr>
          <p:cNvGraphicFramePr/>
          <p:nvPr/>
        </p:nvGraphicFramePr>
        <p:xfrm>
          <a:off x="73152" y="1400264"/>
          <a:ext cx="18105120" cy="7818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1805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71A78-D69F-874F-953B-879B338D8561}"/>
              </a:ext>
            </a:extLst>
          </p:cNvPr>
          <p:cNvSpPr>
            <a:spLocks noGrp="1"/>
          </p:cNvSpPr>
          <p:nvPr>
            <p:ph type="title"/>
          </p:nvPr>
        </p:nvSpPr>
        <p:spPr>
          <a:xfrm>
            <a:off x="427956" y="62720"/>
            <a:ext cx="16540695" cy="1238583"/>
          </a:xfrm>
        </p:spPr>
        <p:txBody>
          <a:bodyPr>
            <a:normAutofit fontScale="90000"/>
          </a:bodyPr>
          <a:lstStyle/>
          <a:p>
            <a:r>
              <a:rPr lang="en-US" sz="5400" dirty="0"/>
              <a:t>Unemployment Rates, 25 Largest Metros (NSA)</a:t>
            </a:r>
            <a:br>
              <a:rPr lang="en-US" dirty="0">
                <a:latin typeface="Copperplate" panose="02000504000000020004" pitchFamily="2" charset="77"/>
              </a:rPr>
            </a:br>
            <a:r>
              <a:rPr lang="en-US" sz="4350" b="0" dirty="0"/>
              <a:t>March 2021</a:t>
            </a:r>
          </a:p>
        </p:txBody>
      </p:sp>
      <p:sp>
        <p:nvSpPr>
          <p:cNvPr id="3" name="Text Placeholder 2">
            <a:extLst>
              <a:ext uri="{FF2B5EF4-FFF2-40B4-BE49-F238E27FC236}">
                <a16:creationId xmlns:a16="http://schemas.microsoft.com/office/drawing/2014/main" id="{3BA857C3-2CA0-1B44-9E11-36F09DD91432}"/>
              </a:ext>
            </a:extLst>
          </p:cNvPr>
          <p:cNvSpPr>
            <a:spLocks noGrp="1"/>
          </p:cNvSpPr>
          <p:nvPr>
            <p:ph type="body" sz="quarter" idx="10"/>
          </p:nvPr>
        </p:nvSpPr>
        <p:spPr>
          <a:xfrm>
            <a:off x="0" y="9744297"/>
            <a:ext cx="5320863" cy="542703"/>
          </a:xfrm>
        </p:spPr>
        <p:txBody>
          <a:bodyPr/>
          <a:lstStyle/>
          <a:p>
            <a:r>
              <a:rPr lang="en-US" dirty="0"/>
              <a:t>Source: U.S. Bureau of Labor Statistics, Current Employment Statistics (CES) Survey</a:t>
            </a:r>
          </a:p>
        </p:txBody>
      </p:sp>
      <p:graphicFrame>
        <p:nvGraphicFramePr>
          <p:cNvPr id="7" name="Content Placeholder 6">
            <a:extLst>
              <a:ext uri="{FF2B5EF4-FFF2-40B4-BE49-F238E27FC236}">
                <a16:creationId xmlns:a16="http://schemas.microsoft.com/office/drawing/2014/main" id="{3D831E47-4FF9-544B-A6EE-FA3BB8FE83EC}"/>
              </a:ext>
            </a:extLst>
          </p:cNvPr>
          <p:cNvGraphicFramePr>
            <a:graphicFrameLocks/>
          </p:cNvGraphicFramePr>
          <p:nvPr/>
        </p:nvGraphicFramePr>
        <p:xfrm>
          <a:off x="121921" y="1558425"/>
          <a:ext cx="18133577" cy="7410858"/>
        </p:xfrm>
        <a:graphic>
          <a:graphicData uri="http://schemas.openxmlformats.org/drawingml/2006/table">
            <a:tbl>
              <a:tblPr/>
              <a:tblGrid>
                <a:gridCol w="822693">
                  <a:extLst>
                    <a:ext uri="{9D8B030D-6E8A-4147-A177-3AD203B41FA5}">
                      <a16:colId xmlns:a16="http://schemas.microsoft.com/office/drawing/2014/main" val="20000"/>
                    </a:ext>
                  </a:extLst>
                </a:gridCol>
                <a:gridCol w="7335671">
                  <a:extLst>
                    <a:ext uri="{9D8B030D-6E8A-4147-A177-3AD203B41FA5}">
                      <a16:colId xmlns:a16="http://schemas.microsoft.com/office/drawing/2014/main" val="20001"/>
                    </a:ext>
                  </a:extLst>
                </a:gridCol>
                <a:gridCol w="822693">
                  <a:extLst>
                    <a:ext uri="{9D8B030D-6E8A-4147-A177-3AD203B41FA5}">
                      <a16:colId xmlns:a16="http://schemas.microsoft.com/office/drawing/2014/main" val="20002"/>
                    </a:ext>
                  </a:extLst>
                </a:gridCol>
                <a:gridCol w="100494">
                  <a:extLst>
                    <a:ext uri="{9D8B030D-6E8A-4147-A177-3AD203B41FA5}">
                      <a16:colId xmlns:a16="http://schemas.microsoft.com/office/drawing/2014/main" val="20003"/>
                    </a:ext>
                  </a:extLst>
                </a:gridCol>
                <a:gridCol w="822693">
                  <a:extLst>
                    <a:ext uri="{9D8B030D-6E8A-4147-A177-3AD203B41FA5}">
                      <a16:colId xmlns:a16="http://schemas.microsoft.com/office/drawing/2014/main" val="20004"/>
                    </a:ext>
                  </a:extLst>
                </a:gridCol>
                <a:gridCol w="7406640">
                  <a:extLst>
                    <a:ext uri="{9D8B030D-6E8A-4147-A177-3AD203B41FA5}">
                      <a16:colId xmlns:a16="http://schemas.microsoft.com/office/drawing/2014/main" val="20005"/>
                    </a:ext>
                  </a:extLst>
                </a:gridCol>
                <a:gridCol w="822693">
                  <a:extLst>
                    <a:ext uri="{9D8B030D-6E8A-4147-A177-3AD203B41FA5}">
                      <a16:colId xmlns:a16="http://schemas.microsoft.com/office/drawing/2014/main" val="20006"/>
                    </a:ext>
                  </a:extLst>
                </a:gridCol>
              </a:tblGrid>
              <a:tr h="513714">
                <a:tc>
                  <a:txBody>
                    <a:bodyPr/>
                    <a:lstStyle/>
                    <a:p>
                      <a:pPr algn="ctr"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Rank</a:t>
                      </a:r>
                    </a:p>
                  </a:txBody>
                  <a:tcPr marL="19050" marR="19050" marT="1905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MSA</a:t>
                      </a:r>
                    </a:p>
                  </a:txBody>
                  <a:tcPr marL="19050" marR="19050" marT="1905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txBody>
                  <a:tcPr marL="19050" marR="19050" marT="1905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sk-SK"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9050" marR="19050" marT="1905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Rank</a:t>
                      </a:r>
                    </a:p>
                  </a:txBody>
                  <a:tcPr marL="19050" marR="19050" marT="1905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5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MSA</a:t>
                      </a:r>
                    </a:p>
                  </a:txBody>
                  <a:tcPr marL="19050" marR="19050" marT="1905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txBody>
                  <a:tcPr marL="19050" marR="19050" marT="1905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527816">
                <a:tc>
                  <a:txBody>
                    <a:bodyPr/>
                    <a:lstStyle/>
                    <a:p>
                      <a:pPr algn="ctr"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Atlanta-Sandy Springs-Roswell, GA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4.1</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13</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Phoenix-Mesa-Scottsdale, AZ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6.1</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403006986"/>
                  </a:ext>
                </a:extLst>
              </a:tr>
              <a:tr h="527816">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Minneapolis-St. Paul-Bloomington, MN-WI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4.3</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14</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Portland-Vancouver-Hillsboro, OR-WA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6.3</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207141519"/>
                  </a:ext>
                </a:extLst>
              </a:tr>
              <a:tr h="527816">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Detroit-Warren-Dearborn, MI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4.5</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15</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Miami-Fort Lauderdale-West Palm Beach, FL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6.4</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140302469"/>
                  </a:ext>
                </a:extLst>
              </a:tr>
              <a:tr h="527816">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Charlotte-Concord-Gastonia, NC-SC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4.6</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16</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Dallas-Fort Worth-Arlington, TX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6.5</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788683121"/>
                  </a:ext>
                </a:extLst>
              </a:tr>
              <a:tr h="527816">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5</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Tampa-St. Petersburg-Clearwater, FL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4.7</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16</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San Antonio-New Braunfels, TX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6.5</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863951"/>
                  </a:ext>
                </a:extLst>
              </a:tr>
              <a:tr h="527816">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St. Louis, MO-IL</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4.8</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18</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Denver-Aurora-Lakewood, CO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6.7</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800478099"/>
                  </a:ext>
                </a:extLst>
              </a:tr>
              <a:tr h="527816">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7</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Orlando-Kissimmee-Sanford, FL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5.4</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19</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San Diego-Carlsbad, CA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6.9</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172848194"/>
                  </a:ext>
                </a:extLst>
              </a:tr>
              <a:tr h="527816">
                <a:tc rowSpan="2">
                  <a:txBody>
                    <a:bodyPr/>
                    <a:lstStyle/>
                    <a:p>
                      <a:pPr algn="ctr" fontAlgn="ctr"/>
                      <a:r>
                        <a:rPr lang="en-US" sz="2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8</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2">
                  <a:txBody>
                    <a:bodyPr/>
                    <a:lstStyle/>
                    <a:p>
                      <a:pPr algn="l" fontAlgn="ctr"/>
                      <a:r>
                        <a:rPr lang="en-US" sz="2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Washington-Arlington-Alexandria, </a:t>
                      </a:r>
                    </a:p>
                    <a:p>
                      <a:pPr algn="l" fontAlgn="ctr"/>
                      <a:r>
                        <a:rPr lang="en-US" sz="2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DC-VA-MD-WV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2">
                  <a:txBody>
                    <a:bodyPr/>
                    <a:lstStyle/>
                    <a:p>
                      <a:pPr algn="ctr" fontAlgn="ctr"/>
                      <a:r>
                        <a:rPr lang="en-US" sz="2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5.6</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20</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Philadelphia-Camden-</a:t>
                      </a:r>
                      <a:r>
                        <a:rPr lang="en-US" sz="2400" b="0" i="0" u="none" strike="noStrike"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Wilm</a:t>
                      </a:r>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PA-NJ-DE-MD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7.3</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404362839"/>
                  </a:ext>
                </a:extLst>
              </a:tr>
              <a:tr h="534924">
                <a:tc vMerge="1">
                  <a:txBody>
                    <a:bodyPr/>
                    <a:lstStyle/>
                    <a:p>
                      <a:pPr algn="ctr" rtl="0" fontAlgn="b"/>
                      <a:r>
                        <a:rPr lang="en-US" sz="155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pPr algn="l" rtl="0" fontAlgn="b"/>
                      <a:r>
                        <a:rPr lang="en-US" sz="155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pPr algn="ctr" rtl="0" fontAlgn="b"/>
                      <a:r>
                        <a:rPr lang="en-US" sz="155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21</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Chicago-Naperville-Elgin, IL-IN-WI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7.5</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75910127"/>
                  </a:ext>
                </a:extLst>
              </a:tr>
              <a:tr h="534924">
                <a:tc>
                  <a:txBody>
                    <a:bodyPr/>
                    <a:lstStyle/>
                    <a:p>
                      <a:pPr algn="ctr" rtl="0" fontAlgn="ctr"/>
                      <a:r>
                        <a:rPr lang="en-US" sz="2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9</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sz="2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Baltimore-Columbia-Towson, MD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2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5.7</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22</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Riverside-San Bernardino-Ontario, CA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7.7</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759132165"/>
                  </a:ext>
                </a:extLst>
              </a:tr>
              <a:tr h="534924">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10</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Boston-Cambridge-Nashua, MA-NH</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5.9</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23</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Houston-The Woodlands-Sugar Land, TX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8.0</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47920986"/>
                  </a:ext>
                </a:extLst>
              </a:tr>
              <a:tr h="534924">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10</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Seattle-Tacoma-Bellevue, WA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5.9</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24</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New York-Newark-Jersey City, NY-NJ-PA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8.8</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273226901"/>
                  </a:ext>
                </a:extLst>
              </a:tr>
              <a:tr h="534924">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12</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San Francisco-Oakland-Hayward, CA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6.0</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25</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24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Los Angeles-Long Beach-Anaheim, CA </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24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9.8</a:t>
                      </a:r>
                    </a:p>
                  </a:txBody>
                  <a:tcPr marL="14288" marR="14288" marT="14288"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448903971"/>
                  </a:ext>
                </a:extLst>
              </a:tr>
            </a:tbl>
          </a:graphicData>
        </a:graphic>
      </p:graphicFrame>
      <p:sp>
        <p:nvSpPr>
          <p:cNvPr id="6" name="Text Box 241">
            <a:extLst>
              <a:ext uri="{FF2B5EF4-FFF2-40B4-BE49-F238E27FC236}">
                <a16:creationId xmlns:a16="http://schemas.microsoft.com/office/drawing/2014/main" id="{1EF3723E-7F81-9642-80BE-779D148FF764}"/>
              </a:ext>
            </a:extLst>
          </p:cNvPr>
          <p:cNvSpPr txBox="1">
            <a:spLocks noChangeArrowheads="1"/>
          </p:cNvSpPr>
          <p:nvPr/>
        </p:nvSpPr>
        <p:spPr bwMode="auto">
          <a:xfrm>
            <a:off x="3925802" y="9074897"/>
            <a:ext cx="10436396" cy="1107996"/>
          </a:xfrm>
          <a:prstGeom prst="rect">
            <a:avLst/>
          </a:prstGeom>
          <a:noFill/>
          <a:ln w="9525">
            <a:noFill/>
            <a:miter lim="800000"/>
            <a:headEnd/>
            <a:tailEnd/>
          </a:ln>
        </p:spPr>
        <p:txBody>
          <a:bodyPr wrap="square">
            <a:spAutoFit/>
          </a:bodyPr>
          <a:lstStyle/>
          <a:p>
            <a:pPr algn="ctr" defTabSz="1371600" fontAlgn="base">
              <a:spcBef>
                <a:spcPct val="0"/>
              </a:spcBef>
              <a:spcAft>
                <a:spcPct val="0"/>
              </a:spcAft>
              <a:defRPr/>
            </a:pPr>
            <a:r>
              <a:rPr lang="en-US" sz="3300" b="1" i="1" dirty="0">
                <a:latin typeface="Nunito Sans" pitchFamily="2" charset="77"/>
                <a:cs typeface="Times New Roman" pitchFamily="18" charset="0"/>
              </a:rPr>
              <a:t>U.S. Unemployment Rate</a:t>
            </a:r>
          </a:p>
          <a:p>
            <a:pPr algn="ctr" defTabSz="1371600" fontAlgn="base">
              <a:spcBef>
                <a:spcPct val="0"/>
              </a:spcBef>
              <a:spcAft>
                <a:spcPct val="0"/>
              </a:spcAft>
              <a:defRPr/>
            </a:pPr>
            <a:r>
              <a:rPr lang="en-US" sz="3300" b="1" i="1" dirty="0">
                <a:latin typeface="Nunito Sans" pitchFamily="2" charset="77"/>
                <a:cs typeface="Times New Roman" pitchFamily="18" charset="0"/>
              </a:rPr>
              <a:t>March: 6.0%     April: 6.1%</a:t>
            </a:r>
          </a:p>
        </p:txBody>
      </p:sp>
    </p:spTree>
    <p:extLst>
      <p:ext uri="{BB962C8B-B14F-4D97-AF65-F5344CB8AC3E}">
        <p14:creationId xmlns:p14="http://schemas.microsoft.com/office/powerpoint/2010/main" val="3701413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643B8-7325-9645-96D6-1902DEC10012}"/>
              </a:ext>
            </a:extLst>
          </p:cNvPr>
          <p:cNvSpPr>
            <a:spLocks noGrp="1"/>
          </p:cNvSpPr>
          <p:nvPr>
            <p:ph type="title"/>
          </p:nvPr>
        </p:nvSpPr>
        <p:spPr>
          <a:xfrm>
            <a:off x="0" y="1602524"/>
            <a:ext cx="7797123" cy="7081952"/>
          </a:xfrm>
        </p:spPr>
        <p:txBody>
          <a:bodyPr>
            <a:normAutofit/>
          </a:bodyPr>
          <a:lstStyle/>
          <a:p>
            <a:pPr algn="ctr"/>
            <a:r>
              <a:rPr lang="en-US" sz="9900" dirty="0">
                <a:solidFill>
                  <a:srgbClr val="002060"/>
                </a:solidFill>
              </a:rPr>
              <a:t>The Ministry Speaks</a:t>
            </a:r>
          </a:p>
        </p:txBody>
      </p:sp>
      <p:sp>
        <p:nvSpPr>
          <p:cNvPr id="4" name="TextBox 3">
            <a:extLst>
              <a:ext uri="{FF2B5EF4-FFF2-40B4-BE49-F238E27FC236}">
                <a16:creationId xmlns:a16="http://schemas.microsoft.com/office/drawing/2014/main" id="{62775083-0FC1-714B-93F9-D59FBCAB0E04}"/>
              </a:ext>
            </a:extLst>
          </p:cNvPr>
          <p:cNvSpPr txBox="1"/>
          <p:nvPr/>
        </p:nvSpPr>
        <p:spPr>
          <a:xfrm>
            <a:off x="14524470" y="9871500"/>
            <a:ext cx="3672800" cy="369332"/>
          </a:xfrm>
          <a:prstGeom prst="rect">
            <a:avLst/>
          </a:prstGeom>
          <a:noFill/>
        </p:spPr>
        <p:txBody>
          <a:bodyPr wrap="none" rtlCol="0">
            <a:spAutoFit/>
          </a:bodyPr>
          <a:lstStyle/>
          <a:p>
            <a:r>
              <a:rPr lang="en-US" dirty="0">
                <a:solidFill>
                  <a:schemeClr val="bg1"/>
                </a:solidFill>
                <a:latin typeface="Copperplate" panose="02000504000000020004" pitchFamily="2" charset="77"/>
              </a:rPr>
              <a:t>Photo: Warner Bros.; Fandom</a:t>
            </a:r>
          </a:p>
        </p:txBody>
      </p:sp>
      <p:pic>
        <p:nvPicPr>
          <p:cNvPr id="2" name="Picture 1">
            <a:extLst>
              <a:ext uri="{FF2B5EF4-FFF2-40B4-BE49-F238E27FC236}">
                <a16:creationId xmlns:a16="http://schemas.microsoft.com/office/drawing/2014/main" id="{85384659-633E-F849-A94F-CCE7403EAE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69469" y="1602526"/>
            <a:ext cx="10145804" cy="7081952"/>
          </a:xfrm>
          <a:prstGeom prst="rect">
            <a:avLst/>
          </a:prstGeom>
        </p:spPr>
      </p:pic>
    </p:spTree>
    <p:extLst>
      <p:ext uri="{BB962C8B-B14F-4D97-AF65-F5344CB8AC3E}">
        <p14:creationId xmlns:p14="http://schemas.microsoft.com/office/powerpoint/2010/main" val="2695786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86307-1527-C84A-BBA9-A32A52F76F21}"/>
              </a:ext>
            </a:extLst>
          </p:cNvPr>
          <p:cNvSpPr>
            <a:spLocks noGrp="1"/>
          </p:cNvSpPr>
          <p:nvPr>
            <p:ph type="title"/>
          </p:nvPr>
        </p:nvSpPr>
        <p:spPr/>
        <p:txBody>
          <a:bodyPr/>
          <a:lstStyle/>
          <a:p>
            <a:r>
              <a:rPr lang="en-US" dirty="0"/>
              <a:t>COVID-19 Stimulus Packages I</a:t>
            </a:r>
          </a:p>
        </p:txBody>
      </p:sp>
      <p:sp>
        <p:nvSpPr>
          <p:cNvPr id="3" name="Text Placeholder 2">
            <a:extLst>
              <a:ext uri="{FF2B5EF4-FFF2-40B4-BE49-F238E27FC236}">
                <a16:creationId xmlns:a16="http://schemas.microsoft.com/office/drawing/2014/main" id="{8C026D3A-DD9F-DB44-AB07-EC0DFB10FF1B}"/>
              </a:ext>
            </a:extLst>
          </p:cNvPr>
          <p:cNvSpPr>
            <a:spLocks noGrp="1"/>
          </p:cNvSpPr>
          <p:nvPr>
            <p:ph type="body" sz="quarter" idx="10"/>
          </p:nvPr>
        </p:nvSpPr>
        <p:spPr>
          <a:xfrm>
            <a:off x="0" y="9956801"/>
            <a:ext cx="11091042" cy="330200"/>
          </a:xfrm>
        </p:spPr>
        <p:txBody>
          <a:bodyPr/>
          <a:lstStyle/>
          <a:p>
            <a:r>
              <a:rPr lang="en-US" dirty="0"/>
              <a:t>Source: </a:t>
            </a:r>
            <a:r>
              <a:rPr lang="en-US" dirty="0" err="1"/>
              <a:t>Congress.gov</a:t>
            </a:r>
            <a:r>
              <a:rPr lang="en-US" dirty="0"/>
              <a:t>; Committee for a Responsible Federal Budget; NPR News; CNN Politics</a:t>
            </a:r>
          </a:p>
        </p:txBody>
      </p:sp>
      <p:sp>
        <p:nvSpPr>
          <p:cNvPr id="5" name="Rectangle 4">
            <a:extLst>
              <a:ext uri="{FF2B5EF4-FFF2-40B4-BE49-F238E27FC236}">
                <a16:creationId xmlns:a16="http://schemas.microsoft.com/office/drawing/2014/main" id="{F00440A0-29A1-2641-A0C3-9F0944FD7940}"/>
              </a:ext>
            </a:extLst>
          </p:cNvPr>
          <p:cNvSpPr/>
          <p:nvPr/>
        </p:nvSpPr>
        <p:spPr>
          <a:xfrm>
            <a:off x="74395" y="1385409"/>
            <a:ext cx="7847297" cy="8592096"/>
          </a:xfrm>
          <a:prstGeom prst="rect">
            <a:avLst/>
          </a:prstGeom>
        </p:spPr>
        <p:txBody>
          <a:bodyPr wrap="square">
            <a:spAutoFit/>
          </a:bodyPr>
          <a:lstStyle/>
          <a:p>
            <a:pPr marL="321470" indent="-321470">
              <a:spcAft>
                <a:spcPts val="1350"/>
              </a:spcAft>
              <a:buFont typeface="Arial" panose="020B0604020202020204" pitchFamily="34" charset="0"/>
              <a:buChar char="•"/>
            </a:pPr>
            <a:r>
              <a:rPr lang="en-US" sz="2700" b="1" dirty="0">
                <a:solidFill>
                  <a:prstClr val="black"/>
                </a:solidFill>
                <a:latin typeface="Constantia" panose="02030602050306030303" pitchFamily="18" charset="0"/>
                <a:cs typeface="Arial" panose="020B0604020202020204" pitchFamily="34" charset="0"/>
              </a:rPr>
              <a:t>Coronavirus Aid, Relief, and Economic Security (CARES) Act </a:t>
            </a:r>
            <a:r>
              <a:rPr lang="en-US" sz="2700" dirty="0">
                <a:solidFill>
                  <a:prstClr val="black"/>
                </a:solidFill>
                <a:latin typeface="Constantia" panose="02030602050306030303" pitchFamily="18" charset="0"/>
                <a:cs typeface="Arial" panose="020B0604020202020204" pitchFamily="34" charset="0"/>
              </a:rPr>
              <a:t>(3/27/2020)</a:t>
            </a:r>
          </a:p>
          <a:p>
            <a:pPr marL="1007270" lvl="1" indent="-321470">
              <a:spcAft>
                <a:spcPts val="1350"/>
              </a:spcAft>
              <a:buFont typeface="Arial" panose="020B0604020202020204" pitchFamily="34" charset="0"/>
              <a:buChar char="•"/>
            </a:pPr>
            <a:r>
              <a:rPr lang="en-US" sz="2700" dirty="0">
                <a:solidFill>
                  <a:prstClr val="black"/>
                </a:solidFill>
                <a:latin typeface="Constantia" panose="02030602050306030303" pitchFamily="18" charset="0"/>
                <a:cs typeface="Arial" panose="020B0604020202020204" pitchFamily="34" charset="0"/>
              </a:rPr>
              <a:t>More than $2 trillion total</a:t>
            </a:r>
          </a:p>
          <a:p>
            <a:pPr marL="1007270" lvl="1" indent="-321470">
              <a:spcAft>
                <a:spcPts val="1350"/>
              </a:spcAft>
              <a:buFont typeface="Arial" panose="020B0604020202020204" pitchFamily="34" charset="0"/>
              <a:buChar char="•"/>
            </a:pPr>
            <a:r>
              <a:rPr lang="en-US" sz="2700" dirty="0">
                <a:solidFill>
                  <a:prstClr val="black"/>
                </a:solidFill>
                <a:latin typeface="Constantia" panose="02030602050306030303" pitchFamily="18" charset="0"/>
                <a:cs typeface="Arial" panose="020B0604020202020204" pitchFamily="34" charset="0"/>
              </a:rPr>
              <a:t>Direct payments to Americans: $1,200</a:t>
            </a:r>
          </a:p>
          <a:p>
            <a:pPr marL="1007270" lvl="1" indent="-321470">
              <a:spcAft>
                <a:spcPts val="1350"/>
              </a:spcAft>
              <a:buFont typeface="Arial" panose="020B0604020202020204" pitchFamily="34" charset="0"/>
              <a:buChar char="•"/>
            </a:pPr>
            <a:r>
              <a:rPr lang="en-US" sz="2700" dirty="0">
                <a:solidFill>
                  <a:prstClr val="black"/>
                </a:solidFill>
                <a:latin typeface="Constantia" panose="02030602050306030303" pitchFamily="18" charset="0"/>
                <a:cs typeface="Arial" panose="020B0604020202020204" pitchFamily="34" charset="0"/>
              </a:rPr>
              <a:t>Extended/enhanced unemployment insurance program: $600/week enhanced federal benefit</a:t>
            </a:r>
          </a:p>
          <a:p>
            <a:pPr marL="1007270" lvl="1" indent="-321470">
              <a:spcAft>
                <a:spcPts val="1350"/>
              </a:spcAft>
              <a:buFont typeface="Arial" panose="020B0604020202020204" pitchFamily="34" charset="0"/>
              <a:buChar char="•"/>
            </a:pPr>
            <a:r>
              <a:rPr lang="en-US" sz="2700" dirty="0">
                <a:solidFill>
                  <a:prstClr val="black"/>
                </a:solidFill>
                <a:latin typeface="Constantia" panose="02030602050306030303" pitchFamily="18" charset="0"/>
                <a:cs typeface="Arial" panose="020B0604020202020204" pitchFamily="34" charset="0"/>
              </a:rPr>
              <a:t>Loans and grants for small businesses: $377 billion</a:t>
            </a:r>
          </a:p>
          <a:p>
            <a:pPr marL="1007270" lvl="1" indent="-321470">
              <a:spcAft>
                <a:spcPts val="1350"/>
              </a:spcAft>
              <a:buFont typeface="Arial" panose="020B0604020202020204" pitchFamily="34" charset="0"/>
              <a:buChar char="•"/>
            </a:pPr>
            <a:r>
              <a:rPr lang="en-US" sz="2700" dirty="0">
                <a:solidFill>
                  <a:prstClr val="black"/>
                </a:solidFill>
                <a:latin typeface="Constantia" panose="02030602050306030303" pitchFamily="18" charset="0"/>
                <a:cs typeface="Arial" panose="020B0604020202020204" pitchFamily="34" charset="0"/>
              </a:rPr>
              <a:t>Loans and grants for large businesses: $510 billion</a:t>
            </a:r>
          </a:p>
          <a:p>
            <a:pPr marL="1007270" lvl="1" indent="-321470">
              <a:spcAft>
                <a:spcPts val="1350"/>
              </a:spcAft>
              <a:buFont typeface="Arial" panose="020B0604020202020204" pitchFamily="34" charset="0"/>
              <a:buChar char="•"/>
            </a:pPr>
            <a:r>
              <a:rPr lang="en-US" sz="2700" dirty="0">
                <a:solidFill>
                  <a:prstClr val="black"/>
                </a:solidFill>
                <a:latin typeface="Constantia" panose="02030602050306030303" pitchFamily="18" charset="0"/>
                <a:cs typeface="Arial" panose="020B0604020202020204" pitchFamily="34" charset="0"/>
              </a:rPr>
              <a:t>Direct aid to state and local governments: $150 billion</a:t>
            </a:r>
          </a:p>
          <a:p>
            <a:pPr marL="1007270" lvl="1" indent="-321470">
              <a:spcAft>
                <a:spcPts val="1350"/>
              </a:spcAft>
              <a:buFont typeface="Arial" panose="020B0604020202020204" pitchFamily="34" charset="0"/>
              <a:buChar char="•"/>
            </a:pPr>
            <a:r>
              <a:rPr lang="en-US" sz="2700" dirty="0">
                <a:solidFill>
                  <a:prstClr val="black"/>
                </a:solidFill>
                <a:latin typeface="Constantia" panose="02030602050306030303" pitchFamily="18" charset="0"/>
                <a:cs typeface="Arial" panose="020B0604020202020204" pitchFamily="34" charset="0"/>
              </a:rPr>
              <a:t>Health care system: more than $150 billion</a:t>
            </a:r>
          </a:p>
          <a:p>
            <a:pPr marL="321470" indent="-321470">
              <a:spcAft>
                <a:spcPts val="1350"/>
              </a:spcAft>
              <a:buFont typeface="Arial" panose="020B0604020202020204" pitchFamily="34" charset="0"/>
              <a:buChar char="•"/>
            </a:pPr>
            <a:r>
              <a:rPr lang="en-US" sz="2700" b="1" dirty="0">
                <a:solidFill>
                  <a:prstClr val="black"/>
                </a:solidFill>
                <a:latin typeface="Constantia" panose="02030602050306030303" pitchFamily="18" charset="0"/>
                <a:cs typeface="Arial" panose="020B0604020202020204" pitchFamily="34" charset="0"/>
              </a:rPr>
              <a:t>Paycheck Protection Program and Health Care Enhancement Act </a:t>
            </a:r>
            <a:r>
              <a:rPr lang="en-US" sz="2700" dirty="0">
                <a:solidFill>
                  <a:prstClr val="black"/>
                </a:solidFill>
                <a:latin typeface="Constantia" panose="02030602050306030303" pitchFamily="18" charset="0"/>
                <a:cs typeface="Arial" panose="020B0604020202020204" pitchFamily="34" charset="0"/>
              </a:rPr>
              <a:t>(4/24/2020): $483 billion</a:t>
            </a:r>
          </a:p>
        </p:txBody>
      </p:sp>
      <p:sp>
        <p:nvSpPr>
          <p:cNvPr id="6" name="Rectangle 5">
            <a:extLst>
              <a:ext uri="{FF2B5EF4-FFF2-40B4-BE49-F238E27FC236}">
                <a16:creationId xmlns:a16="http://schemas.microsoft.com/office/drawing/2014/main" id="{26983317-360B-8A40-AA46-4B306CBE3375}"/>
              </a:ext>
            </a:extLst>
          </p:cNvPr>
          <p:cNvSpPr/>
          <p:nvPr/>
        </p:nvSpPr>
        <p:spPr>
          <a:xfrm>
            <a:off x="7641773" y="1372028"/>
            <a:ext cx="10526180" cy="8356134"/>
          </a:xfrm>
          <a:prstGeom prst="rect">
            <a:avLst/>
          </a:prstGeom>
        </p:spPr>
        <p:txBody>
          <a:bodyPr wrap="square">
            <a:spAutoFit/>
          </a:bodyPr>
          <a:lstStyle/>
          <a:p>
            <a:pPr marL="321470" indent="-321470">
              <a:spcAft>
                <a:spcPts val="1350"/>
              </a:spcAft>
              <a:buFont typeface="Arial" panose="020B0604020202020204" pitchFamily="34" charset="0"/>
              <a:buChar char="•"/>
            </a:pPr>
            <a:r>
              <a:rPr lang="en-US" sz="2700" b="1" dirty="0">
                <a:latin typeface="Constantia" panose="02030602050306030303" pitchFamily="18" charset="0"/>
                <a:cs typeface="Arial" panose="020B0604020202020204" pitchFamily="34" charset="0"/>
              </a:rPr>
              <a:t>Consolidated Appropriations Act, 2021</a:t>
            </a:r>
            <a:r>
              <a:rPr lang="en-US" sz="2700" dirty="0">
                <a:latin typeface="Constantia" panose="02030602050306030303" pitchFamily="18" charset="0"/>
                <a:cs typeface="Arial" panose="020B0604020202020204" pitchFamily="34" charset="0"/>
              </a:rPr>
              <a:t> (12/27/2020)</a:t>
            </a:r>
          </a:p>
          <a:p>
            <a:pPr marL="1007270" lvl="1" indent="-321470">
              <a:spcAft>
                <a:spcPts val="1350"/>
              </a:spcAft>
              <a:buFont typeface="Arial" panose="020B0604020202020204" pitchFamily="34" charset="0"/>
              <a:buChar char="•"/>
            </a:pPr>
            <a:r>
              <a:rPr lang="en-US" sz="2700" dirty="0">
                <a:latin typeface="Constantia" panose="02030602050306030303" pitchFamily="18" charset="0"/>
                <a:cs typeface="Arial" panose="020B0604020202020204" pitchFamily="34" charset="0"/>
              </a:rPr>
              <a:t>More than $900 billion for coronavirus assistance</a:t>
            </a:r>
          </a:p>
          <a:p>
            <a:pPr marL="1007270" lvl="1" indent="-321470">
              <a:spcAft>
                <a:spcPts val="1350"/>
              </a:spcAft>
              <a:buFont typeface="Arial" panose="020B0604020202020204" pitchFamily="34" charset="0"/>
              <a:buChar char="•"/>
            </a:pPr>
            <a:r>
              <a:rPr lang="en-US" sz="2700" dirty="0">
                <a:latin typeface="Constantia" panose="02030602050306030303" pitchFamily="18" charset="0"/>
                <a:cs typeface="Arial" panose="020B0604020202020204" pitchFamily="34" charset="0"/>
              </a:rPr>
              <a:t>Direct payments to Americans: $600</a:t>
            </a:r>
          </a:p>
          <a:p>
            <a:pPr marL="1007270" lvl="1" indent="-321470">
              <a:spcAft>
                <a:spcPts val="1350"/>
              </a:spcAft>
              <a:buFont typeface="Arial" panose="020B0604020202020204" pitchFamily="34" charset="0"/>
              <a:buChar char="•"/>
            </a:pPr>
            <a:r>
              <a:rPr lang="en-US" sz="2700" dirty="0">
                <a:latin typeface="Constantia" panose="02030602050306030303" pitchFamily="18" charset="0"/>
                <a:cs typeface="Arial" panose="020B0604020202020204" pitchFamily="34" charset="0"/>
              </a:rPr>
              <a:t>Extended/enhanced unemployment insurance program: $300/week enhanced federal benefit</a:t>
            </a:r>
          </a:p>
          <a:p>
            <a:pPr marL="1007270" lvl="1" indent="-321470">
              <a:spcAft>
                <a:spcPts val="1350"/>
              </a:spcAft>
              <a:buFont typeface="Arial" panose="020B0604020202020204" pitchFamily="34" charset="0"/>
              <a:buChar char="•"/>
            </a:pPr>
            <a:r>
              <a:rPr lang="en-US" sz="2700" dirty="0">
                <a:latin typeface="Constantia" panose="02030602050306030303" pitchFamily="18" charset="0"/>
                <a:cs typeface="Arial" panose="020B0604020202020204" pitchFamily="34" charset="0"/>
              </a:rPr>
              <a:t>Rental assistance: $25 billion and an eviction moratorium extension</a:t>
            </a:r>
          </a:p>
          <a:p>
            <a:pPr marL="1007270" lvl="1" indent="-321470">
              <a:spcAft>
                <a:spcPts val="1350"/>
              </a:spcAft>
              <a:buFont typeface="Arial" panose="020B0604020202020204" pitchFamily="34" charset="0"/>
              <a:buChar char="•"/>
            </a:pPr>
            <a:r>
              <a:rPr lang="en-US" sz="2700" dirty="0">
                <a:latin typeface="Constantia" panose="02030602050306030303" pitchFamily="18" charset="0"/>
                <a:cs typeface="Arial" panose="020B0604020202020204" pitchFamily="34" charset="0"/>
              </a:rPr>
              <a:t>Loans and grants for small businesses: Approx. $285 billion for Paycheck Protection Program; grants for theaters and other live venues: $15 billion</a:t>
            </a:r>
          </a:p>
          <a:p>
            <a:pPr marL="1007270" lvl="1" indent="-321470">
              <a:spcAft>
                <a:spcPts val="1350"/>
              </a:spcAft>
              <a:buFont typeface="Arial" panose="020B0604020202020204" pitchFamily="34" charset="0"/>
              <a:buChar char="•"/>
            </a:pPr>
            <a:r>
              <a:rPr lang="en-US" sz="2700" dirty="0">
                <a:latin typeface="Constantia" panose="02030602050306030303" pitchFamily="18" charset="0"/>
                <a:cs typeface="Arial" panose="020B0604020202020204" pitchFamily="34" charset="0"/>
              </a:rPr>
              <a:t>Aid for schools and childcare: $82 billion for K-12 schools and colleges; $10 billion for childcare providers</a:t>
            </a:r>
          </a:p>
          <a:p>
            <a:pPr marL="1007270" lvl="1" indent="-321470">
              <a:spcAft>
                <a:spcPts val="1350"/>
              </a:spcAft>
              <a:buFont typeface="Arial" panose="020B0604020202020204" pitchFamily="34" charset="0"/>
              <a:buChar char="•"/>
            </a:pPr>
            <a:r>
              <a:rPr lang="en-US" sz="2700" dirty="0">
                <a:latin typeface="Constantia" panose="02030602050306030303" pitchFamily="18" charset="0"/>
                <a:cs typeface="Arial" panose="020B0604020202020204" pitchFamily="34" charset="0"/>
              </a:rPr>
              <a:t>SNAP: raises benefits by 15 percent for 6 months</a:t>
            </a:r>
          </a:p>
          <a:p>
            <a:pPr marL="1007270" lvl="1" indent="-321470">
              <a:spcAft>
                <a:spcPts val="1350"/>
              </a:spcAft>
              <a:buFont typeface="Arial" panose="020B0604020202020204" pitchFamily="34" charset="0"/>
              <a:buChar char="•"/>
            </a:pPr>
            <a:r>
              <a:rPr lang="en-US" sz="2700" dirty="0">
                <a:latin typeface="Constantia" panose="02030602050306030303" pitchFamily="18" charset="0"/>
                <a:cs typeface="Arial" panose="020B0604020202020204" pitchFamily="34" charset="0"/>
              </a:rPr>
              <a:t>Vaccine funding: $28 billion for purchase and distribution of vaccine; $20 billion to states for testing/contact tracing</a:t>
            </a:r>
          </a:p>
          <a:p>
            <a:pPr marL="1007270" lvl="1" indent="-321470">
              <a:spcAft>
                <a:spcPts val="1350"/>
              </a:spcAft>
              <a:buFont typeface="Arial" panose="020B0604020202020204" pitchFamily="34" charset="0"/>
              <a:buChar char="•"/>
            </a:pPr>
            <a:r>
              <a:rPr lang="en-US" sz="2700" dirty="0">
                <a:latin typeface="Constantia" panose="02030602050306030303" pitchFamily="18" charset="0"/>
                <a:cs typeface="Arial" panose="020B0604020202020204" pitchFamily="34" charset="0"/>
              </a:rPr>
              <a:t>Direct aid to state and local governments: No</a:t>
            </a:r>
          </a:p>
        </p:txBody>
      </p:sp>
    </p:spTree>
    <p:extLst>
      <p:ext uri="{BB962C8B-B14F-4D97-AF65-F5344CB8AC3E}">
        <p14:creationId xmlns:p14="http://schemas.microsoft.com/office/powerpoint/2010/main" val="2356130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23DC9-E0A4-B34A-9BB6-4A5227F00EA6}"/>
              </a:ext>
            </a:extLst>
          </p:cNvPr>
          <p:cNvSpPr>
            <a:spLocks noGrp="1"/>
          </p:cNvSpPr>
          <p:nvPr>
            <p:ph type="title"/>
          </p:nvPr>
        </p:nvSpPr>
        <p:spPr>
          <a:xfrm>
            <a:off x="342227" y="62330"/>
            <a:ext cx="17784704" cy="1238583"/>
          </a:xfrm>
        </p:spPr>
        <p:txBody>
          <a:bodyPr>
            <a:noAutofit/>
          </a:bodyPr>
          <a:lstStyle/>
          <a:p>
            <a:r>
              <a:rPr lang="en-US" sz="3900" dirty="0">
                <a:latin typeface="Copperplate" panose="02000504000000020004" pitchFamily="2" charset="77"/>
              </a:rPr>
              <a:t>COVID-19 Stimulus Packages II: American Rescue Plan Act of 2021</a:t>
            </a:r>
            <a:endParaRPr lang="en-US" sz="3900" b="0" dirty="0">
              <a:solidFill>
                <a:srgbClr val="FF0000"/>
              </a:solidFill>
              <a:latin typeface="Copperplate" panose="02000504000000020004" pitchFamily="2" charset="77"/>
            </a:endParaRPr>
          </a:p>
        </p:txBody>
      </p:sp>
      <p:sp>
        <p:nvSpPr>
          <p:cNvPr id="3" name="Text Placeholder 2">
            <a:extLst>
              <a:ext uri="{FF2B5EF4-FFF2-40B4-BE49-F238E27FC236}">
                <a16:creationId xmlns:a16="http://schemas.microsoft.com/office/drawing/2014/main" id="{CDCAA88B-D6AE-4441-9260-F7A5F2BB7DB4}"/>
              </a:ext>
            </a:extLst>
          </p:cNvPr>
          <p:cNvSpPr>
            <a:spLocks noGrp="1"/>
          </p:cNvSpPr>
          <p:nvPr>
            <p:ph type="body" sz="quarter" idx="10"/>
          </p:nvPr>
        </p:nvSpPr>
        <p:spPr>
          <a:xfrm>
            <a:off x="2882837" y="9901112"/>
            <a:ext cx="4039455" cy="337098"/>
          </a:xfrm>
        </p:spPr>
        <p:txBody>
          <a:bodyPr/>
          <a:lstStyle/>
          <a:p>
            <a:pPr algn="l"/>
            <a:r>
              <a:rPr lang="en-US" dirty="0"/>
              <a:t>Sources: NPR; NCSL; CNN </a:t>
            </a:r>
          </a:p>
        </p:txBody>
      </p:sp>
      <p:sp>
        <p:nvSpPr>
          <p:cNvPr id="6" name="Rectangle 5">
            <a:extLst>
              <a:ext uri="{FF2B5EF4-FFF2-40B4-BE49-F238E27FC236}">
                <a16:creationId xmlns:a16="http://schemas.microsoft.com/office/drawing/2014/main" id="{39C92943-6B3A-1F4A-B101-2DE93E6207C9}"/>
              </a:ext>
            </a:extLst>
          </p:cNvPr>
          <p:cNvSpPr/>
          <p:nvPr/>
        </p:nvSpPr>
        <p:spPr>
          <a:xfrm>
            <a:off x="398307" y="1830632"/>
            <a:ext cx="7858125" cy="7017306"/>
          </a:xfrm>
          <a:prstGeom prst="rect">
            <a:avLst/>
          </a:prstGeom>
        </p:spPr>
        <p:txBody>
          <a:bodyPr wrap="square">
            <a:spAutoFit/>
          </a:bodyPr>
          <a:lstStyle/>
          <a:p>
            <a:pPr marL="428625" indent="-428625">
              <a:spcAft>
                <a:spcPts val="1800"/>
              </a:spcAft>
              <a:buFont typeface="Arial" panose="020B0604020202020204" pitchFamily="34" charset="0"/>
              <a:buChar char="•"/>
            </a:pPr>
            <a:r>
              <a:rPr lang="en-US" sz="3750" dirty="0">
                <a:latin typeface="Constantia" panose="02030602050306030303" pitchFamily="18" charset="0"/>
              </a:rPr>
              <a:t>Signed into law on 3/11/2021</a:t>
            </a:r>
          </a:p>
          <a:p>
            <a:pPr marL="428625" indent="-428625">
              <a:spcAft>
                <a:spcPts val="1800"/>
              </a:spcAft>
              <a:buFont typeface="Arial" panose="020B0604020202020204" pitchFamily="34" charset="0"/>
              <a:buChar char="•"/>
            </a:pPr>
            <a:r>
              <a:rPr lang="en-US" sz="3750" dirty="0">
                <a:latin typeface="Constantia" panose="02030602050306030303" pitchFamily="18" charset="0"/>
              </a:rPr>
              <a:t>Total of </a:t>
            </a:r>
            <a:r>
              <a:rPr lang="en-US" sz="3750" b="1" dirty="0">
                <a:latin typeface="Constantia" panose="02030602050306030303" pitchFamily="18" charset="0"/>
              </a:rPr>
              <a:t>$1.9 trillion</a:t>
            </a:r>
          </a:p>
          <a:p>
            <a:pPr marL="428625" indent="-428625">
              <a:spcAft>
                <a:spcPts val="1800"/>
              </a:spcAft>
              <a:buFont typeface="Arial" panose="020B0604020202020204" pitchFamily="34" charset="0"/>
              <a:buChar char="•"/>
            </a:pPr>
            <a:r>
              <a:rPr lang="en-US" sz="3750" dirty="0">
                <a:latin typeface="Constantia" panose="02030602050306030303" pitchFamily="18" charset="0"/>
              </a:rPr>
              <a:t>Direct payments to Americans: $1,400</a:t>
            </a:r>
          </a:p>
          <a:p>
            <a:pPr marL="428625" indent="-428625">
              <a:spcAft>
                <a:spcPts val="1800"/>
              </a:spcAft>
              <a:buFont typeface="Arial" panose="020B0604020202020204" pitchFamily="34" charset="0"/>
              <a:buChar char="•"/>
            </a:pPr>
            <a:r>
              <a:rPr lang="en-US" sz="3750" dirty="0">
                <a:latin typeface="Constantia" panose="02030602050306030303" pitchFamily="18" charset="0"/>
              </a:rPr>
              <a:t>Extended federal unemployment assistance: $300/week </a:t>
            </a:r>
          </a:p>
          <a:p>
            <a:pPr marL="428625" indent="-428625">
              <a:spcAft>
                <a:spcPts val="1800"/>
              </a:spcAft>
              <a:buFont typeface="Arial" panose="020B0604020202020204" pitchFamily="34" charset="0"/>
              <a:buChar char="•"/>
            </a:pPr>
            <a:r>
              <a:rPr lang="en-US" sz="3750" dirty="0">
                <a:latin typeface="Constantia" panose="02030602050306030303" pitchFamily="18" charset="0"/>
              </a:rPr>
              <a:t>Direct aid to state and local governments: ≈ $350 billion</a:t>
            </a:r>
          </a:p>
          <a:p>
            <a:pPr marL="428625" indent="-428625">
              <a:spcAft>
                <a:spcPts val="1800"/>
              </a:spcAft>
              <a:buFont typeface="Arial" panose="020B0604020202020204" pitchFamily="34" charset="0"/>
              <a:buChar char="•"/>
            </a:pPr>
            <a:r>
              <a:rPr lang="en-US" sz="3750" dirty="0">
                <a:latin typeface="Constantia" panose="02030602050306030303" pitchFamily="18" charset="0"/>
              </a:rPr>
              <a:t>Education: ≈ $170 billion for K-12 schools and higher ed</a:t>
            </a:r>
          </a:p>
        </p:txBody>
      </p:sp>
      <p:sp>
        <p:nvSpPr>
          <p:cNvPr id="8" name="Rectangle 7">
            <a:extLst>
              <a:ext uri="{FF2B5EF4-FFF2-40B4-BE49-F238E27FC236}">
                <a16:creationId xmlns:a16="http://schemas.microsoft.com/office/drawing/2014/main" id="{7FC69B16-BD83-3844-BFFD-8540B8651077}"/>
              </a:ext>
            </a:extLst>
          </p:cNvPr>
          <p:cNvSpPr/>
          <p:nvPr/>
        </p:nvSpPr>
        <p:spPr>
          <a:xfrm>
            <a:off x="8435339" y="1383762"/>
            <a:ext cx="9777320" cy="8863965"/>
          </a:xfrm>
          <a:prstGeom prst="rect">
            <a:avLst/>
          </a:prstGeom>
        </p:spPr>
        <p:txBody>
          <a:bodyPr wrap="square">
            <a:spAutoFit/>
          </a:bodyPr>
          <a:lstStyle/>
          <a:p>
            <a:pPr marL="428625" indent="-428625">
              <a:spcAft>
                <a:spcPts val="1800"/>
              </a:spcAft>
              <a:buFont typeface="Arial" panose="020B0604020202020204" pitchFamily="34" charset="0"/>
              <a:buChar char="•"/>
            </a:pPr>
            <a:r>
              <a:rPr lang="en-US" sz="3750" dirty="0">
                <a:latin typeface="Constantia" panose="02030602050306030303" pitchFamily="18" charset="0"/>
              </a:rPr>
              <a:t>Small businesses: ≈$49 billion in loans/grants for several programs for small businesses, restaurants/bars, and venue operators</a:t>
            </a:r>
          </a:p>
          <a:p>
            <a:pPr marL="428625" indent="-428625">
              <a:spcAft>
                <a:spcPts val="1800"/>
              </a:spcAft>
              <a:buFont typeface="Arial" panose="020B0604020202020204" pitchFamily="34" charset="0"/>
              <a:buChar char="•"/>
            </a:pPr>
            <a:r>
              <a:rPr lang="en-US" sz="3750" dirty="0">
                <a:latin typeface="Constantia" panose="02030602050306030303" pitchFamily="18" charset="0"/>
              </a:rPr>
              <a:t>Public health: ≈ $92 billion for COVID-19 vaccine, testing, and workforce efforts</a:t>
            </a:r>
          </a:p>
          <a:p>
            <a:pPr marL="428625" indent="-428625">
              <a:spcAft>
                <a:spcPts val="1800"/>
              </a:spcAft>
              <a:buFont typeface="Arial" panose="020B0604020202020204" pitchFamily="34" charset="0"/>
              <a:buChar char="•"/>
            </a:pPr>
            <a:r>
              <a:rPr lang="en-US" sz="3750" dirty="0">
                <a:latin typeface="Constantia" panose="02030602050306030303" pitchFamily="18" charset="0"/>
              </a:rPr>
              <a:t>Tax provisions: expands/increases Child Tax Credit, Earned Income Tax Credit (EITC), dependent care tax credit, employee retention credit, and paid leave credits</a:t>
            </a:r>
          </a:p>
          <a:p>
            <a:pPr marL="428625" indent="-428625">
              <a:spcAft>
                <a:spcPts val="1800"/>
              </a:spcAft>
              <a:buFont typeface="Arial" panose="020B0604020202020204" pitchFamily="34" charset="0"/>
              <a:buChar char="•"/>
            </a:pPr>
            <a:r>
              <a:rPr lang="en-US" sz="3750" dirty="0">
                <a:latin typeface="Constantia" panose="02030602050306030303" pitchFamily="18" charset="0"/>
              </a:rPr>
              <a:t>Nutrition assistance; housing aid; health insurance subsidies; changes to Medicaid/Medicare policy funding; aviation/railway/transit funding</a:t>
            </a:r>
          </a:p>
        </p:txBody>
      </p:sp>
    </p:spTree>
    <p:extLst>
      <p:ext uri="{BB962C8B-B14F-4D97-AF65-F5344CB8AC3E}">
        <p14:creationId xmlns:p14="http://schemas.microsoft.com/office/powerpoint/2010/main" val="2859357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86307-1527-C84A-BBA9-A32A52F76F21}"/>
              </a:ext>
            </a:extLst>
          </p:cNvPr>
          <p:cNvSpPr>
            <a:spLocks noGrp="1"/>
          </p:cNvSpPr>
          <p:nvPr>
            <p:ph type="title"/>
          </p:nvPr>
        </p:nvSpPr>
        <p:spPr/>
        <p:txBody>
          <a:bodyPr>
            <a:normAutofit fontScale="90000"/>
          </a:bodyPr>
          <a:lstStyle/>
          <a:p>
            <a:r>
              <a:rPr lang="en-US" sz="5400" dirty="0"/>
              <a:t>Are We Being Dumbledore?</a:t>
            </a:r>
            <a:br>
              <a:rPr lang="en-US" dirty="0"/>
            </a:br>
            <a:r>
              <a:rPr lang="en-US" sz="4350" b="0" i="1" dirty="0"/>
              <a:t>U.S. Federal Debt (Total Public Debt), 1966 – 2020</a:t>
            </a:r>
            <a:endParaRPr lang="en-US" sz="4350" dirty="0"/>
          </a:p>
        </p:txBody>
      </p:sp>
      <p:sp>
        <p:nvSpPr>
          <p:cNvPr id="3" name="Text Placeholder 2">
            <a:extLst>
              <a:ext uri="{FF2B5EF4-FFF2-40B4-BE49-F238E27FC236}">
                <a16:creationId xmlns:a16="http://schemas.microsoft.com/office/drawing/2014/main" id="{8C026D3A-DD9F-DB44-AB07-EC0DFB10FF1B}"/>
              </a:ext>
            </a:extLst>
          </p:cNvPr>
          <p:cNvSpPr>
            <a:spLocks noGrp="1"/>
          </p:cNvSpPr>
          <p:nvPr>
            <p:ph type="body" sz="quarter" idx="10"/>
          </p:nvPr>
        </p:nvSpPr>
        <p:spPr/>
        <p:txBody>
          <a:bodyPr/>
          <a:lstStyle/>
          <a:p>
            <a:r>
              <a:rPr lang="en-US" dirty="0"/>
              <a:t>Source: U.S. Department of the Treasury</a:t>
            </a:r>
          </a:p>
        </p:txBody>
      </p:sp>
      <p:graphicFrame>
        <p:nvGraphicFramePr>
          <p:cNvPr id="6" name="Chart 5">
            <a:extLst>
              <a:ext uri="{FF2B5EF4-FFF2-40B4-BE49-F238E27FC236}">
                <a16:creationId xmlns:a16="http://schemas.microsoft.com/office/drawing/2014/main" id="{959FCDAC-2079-1040-BF6E-170E853D3D80}"/>
              </a:ext>
            </a:extLst>
          </p:cNvPr>
          <p:cNvGraphicFramePr/>
          <p:nvPr/>
        </p:nvGraphicFramePr>
        <p:xfrm>
          <a:off x="47298" y="1450422"/>
          <a:ext cx="18105120" cy="7818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8686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643B8-7325-9645-96D6-1902DEC10012}"/>
              </a:ext>
            </a:extLst>
          </p:cNvPr>
          <p:cNvSpPr>
            <a:spLocks noGrp="1"/>
          </p:cNvSpPr>
          <p:nvPr>
            <p:ph type="title"/>
          </p:nvPr>
        </p:nvSpPr>
        <p:spPr>
          <a:xfrm>
            <a:off x="0" y="1602524"/>
            <a:ext cx="7797123" cy="7081952"/>
          </a:xfrm>
        </p:spPr>
        <p:txBody>
          <a:bodyPr>
            <a:normAutofit/>
          </a:bodyPr>
          <a:lstStyle/>
          <a:p>
            <a:pPr algn="ctr"/>
            <a:r>
              <a:rPr lang="en-US" sz="9000" dirty="0">
                <a:solidFill>
                  <a:srgbClr val="002060"/>
                </a:solidFill>
              </a:rPr>
              <a:t>COVID’s Commercial Curse</a:t>
            </a:r>
          </a:p>
        </p:txBody>
      </p:sp>
      <p:sp>
        <p:nvSpPr>
          <p:cNvPr id="8" name="TextBox 7">
            <a:extLst>
              <a:ext uri="{FF2B5EF4-FFF2-40B4-BE49-F238E27FC236}">
                <a16:creationId xmlns:a16="http://schemas.microsoft.com/office/drawing/2014/main" id="{DF24F409-5826-A047-A55C-3CA430E8E53F}"/>
              </a:ext>
            </a:extLst>
          </p:cNvPr>
          <p:cNvSpPr txBox="1"/>
          <p:nvPr/>
        </p:nvSpPr>
        <p:spPr>
          <a:xfrm>
            <a:off x="13122644" y="9871502"/>
            <a:ext cx="5070619" cy="369332"/>
          </a:xfrm>
          <a:prstGeom prst="rect">
            <a:avLst/>
          </a:prstGeom>
          <a:noFill/>
        </p:spPr>
        <p:txBody>
          <a:bodyPr wrap="none" rtlCol="0">
            <a:spAutoFit/>
          </a:bodyPr>
          <a:lstStyle/>
          <a:p>
            <a:r>
              <a:rPr lang="en-US" dirty="0">
                <a:solidFill>
                  <a:schemeClr val="bg1"/>
                </a:solidFill>
                <a:latin typeface="Copperplate" panose="02000504000000020004" pitchFamily="2" charset="77"/>
              </a:rPr>
              <a:t>Photo: Warner Bros. Studio Tour/Google</a:t>
            </a:r>
          </a:p>
        </p:txBody>
      </p:sp>
      <p:pic>
        <p:nvPicPr>
          <p:cNvPr id="9" name="Picture 2" descr="Press view of The Harry Potter Experience; The Making Of Harry Potter at Warner Bros. Studios.">
            <a:extLst>
              <a:ext uri="{FF2B5EF4-FFF2-40B4-BE49-F238E27FC236}">
                <a16:creationId xmlns:a16="http://schemas.microsoft.com/office/drawing/2014/main" id="{6BB2F1AE-EF4C-6E4A-BB37-120BA1206A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67179" y="1714500"/>
            <a:ext cx="10312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553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15AE8-6459-4241-BCD3-09E9A2712FC1}"/>
              </a:ext>
            </a:extLst>
          </p:cNvPr>
          <p:cNvSpPr>
            <a:spLocks noGrp="1"/>
          </p:cNvSpPr>
          <p:nvPr>
            <p:ph type="title"/>
          </p:nvPr>
        </p:nvSpPr>
        <p:spPr/>
        <p:txBody>
          <a:bodyPr>
            <a:normAutofit/>
          </a:bodyPr>
          <a:lstStyle/>
          <a:p>
            <a:pPr lvl="1" algn="l" rtl="0">
              <a:lnSpc>
                <a:spcPct val="90000"/>
              </a:lnSpc>
              <a:spcBef>
                <a:spcPct val="0"/>
              </a:spcBef>
            </a:pPr>
            <a:r>
              <a:rPr lang="en-US" sz="4800" dirty="0">
                <a:solidFill>
                  <a:schemeClr val="bg1"/>
                </a:solidFill>
                <a:latin typeface="Copperplate" panose="02000504000000020004" pitchFamily="2" charset="77"/>
              </a:rPr>
              <a:t>Large Retail Bankruptcies in the U.S. in 2020</a:t>
            </a:r>
          </a:p>
        </p:txBody>
      </p:sp>
      <p:sp>
        <p:nvSpPr>
          <p:cNvPr id="3" name="Text Placeholder 2">
            <a:extLst>
              <a:ext uri="{FF2B5EF4-FFF2-40B4-BE49-F238E27FC236}">
                <a16:creationId xmlns:a16="http://schemas.microsoft.com/office/drawing/2014/main" id="{28218BBE-1FE8-894C-ABDD-C81820157DD7}"/>
              </a:ext>
            </a:extLst>
          </p:cNvPr>
          <p:cNvSpPr>
            <a:spLocks noGrp="1"/>
          </p:cNvSpPr>
          <p:nvPr>
            <p:ph type="body" sz="quarter" idx="10"/>
          </p:nvPr>
        </p:nvSpPr>
        <p:spPr>
          <a:xfrm>
            <a:off x="0" y="9536112"/>
            <a:ext cx="14868939" cy="823521"/>
          </a:xfrm>
        </p:spPr>
        <p:txBody>
          <a:bodyPr/>
          <a:lstStyle/>
          <a:p>
            <a:pPr>
              <a:spcBef>
                <a:spcPts val="0"/>
              </a:spcBef>
            </a:pPr>
            <a:r>
              <a:rPr lang="en-US" sz="1575" dirty="0"/>
              <a:t>Source: S&amp;P Global Market Intelligence. Notes: 1. S&amp;P Global Market Intelligence's bankruptcy coverage is limited to public companies or private companies with public debt where either assets or liabilities at the time of bankruptcy filing are greater than or equal to $2 million, or private companies where either assets or liabilities at the time of bankruptcy filing are greater than or equal to $10 million. </a:t>
            </a:r>
          </a:p>
        </p:txBody>
      </p:sp>
      <p:graphicFrame>
        <p:nvGraphicFramePr>
          <p:cNvPr id="6" name="Table 5">
            <a:extLst>
              <a:ext uri="{FF2B5EF4-FFF2-40B4-BE49-F238E27FC236}">
                <a16:creationId xmlns:a16="http://schemas.microsoft.com/office/drawing/2014/main" id="{7CD43474-4110-8C42-9569-773AAD6C7894}"/>
              </a:ext>
            </a:extLst>
          </p:cNvPr>
          <p:cNvGraphicFramePr>
            <a:graphicFrameLocks noGrp="1"/>
          </p:cNvGraphicFramePr>
          <p:nvPr/>
        </p:nvGraphicFramePr>
        <p:xfrm>
          <a:off x="91440" y="1487253"/>
          <a:ext cx="18105120" cy="7976232"/>
        </p:xfrm>
        <a:graphic>
          <a:graphicData uri="http://schemas.openxmlformats.org/drawingml/2006/table">
            <a:tbl>
              <a:tblPr>
                <a:tableStyleId>{5C22544A-7EE6-4342-B048-85BDC9FD1C3A}</a:tableStyleId>
              </a:tblPr>
              <a:tblGrid>
                <a:gridCol w="4389120">
                  <a:extLst>
                    <a:ext uri="{9D8B030D-6E8A-4147-A177-3AD203B41FA5}">
                      <a16:colId xmlns:a16="http://schemas.microsoft.com/office/drawing/2014/main" val="15284600"/>
                    </a:ext>
                  </a:extLst>
                </a:gridCol>
                <a:gridCol w="1645920">
                  <a:extLst>
                    <a:ext uri="{9D8B030D-6E8A-4147-A177-3AD203B41FA5}">
                      <a16:colId xmlns:a16="http://schemas.microsoft.com/office/drawing/2014/main" val="2550594091"/>
                    </a:ext>
                  </a:extLst>
                </a:gridCol>
                <a:gridCol w="4389120">
                  <a:extLst>
                    <a:ext uri="{9D8B030D-6E8A-4147-A177-3AD203B41FA5}">
                      <a16:colId xmlns:a16="http://schemas.microsoft.com/office/drawing/2014/main" val="1488227530"/>
                    </a:ext>
                  </a:extLst>
                </a:gridCol>
                <a:gridCol w="1645920">
                  <a:extLst>
                    <a:ext uri="{9D8B030D-6E8A-4147-A177-3AD203B41FA5}">
                      <a16:colId xmlns:a16="http://schemas.microsoft.com/office/drawing/2014/main" val="2042811653"/>
                    </a:ext>
                  </a:extLst>
                </a:gridCol>
                <a:gridCol w="4389120">
                  <a:extLst>
                    <a:ext uri="{9D8B030D-6E8A-4147-A177-3AD203B41FA5}">
                      <a16:colId xmlns:a16="http://schemas.microsoft.com/office/drawing/2014/main" val="384767450"/>
                    </a:ext>
                  </a:extLst>
                </a:gridCol>
                <a:gridCol w="1645920">
                  <a:extLst>
                    <a:ext uri="{9D8B030D-6E8A-4147-A177-3AD203B41FA5}">
                      <a16:colId xmlns:a16="http://schemas.microsoft.com/office/drawing/2014/main" val="722924447"/>
                    </a:ext>
                  </a:extLst>
                </a:gridCol>
              </a:tblGrid>
              <a:tr h="443124">
                <a:tc>
                  <a:txBody>
                    <a:bodyPr/>
                    <a:lstStyle/>
                    <a:p>
                      <a:pPr algn="ctr" fontAlgn="b"/>
                      <a:r>
                        <a:rPr lang="en-US" sz="2700" b="1" u="none" strike="noStrike" dirty="0">
                          <a:solidFill>
                            <a:schemeClr val="bg1"/>
                          </a:solidFill>
                          <a:effectLst/>
                          <a:latin typeface="Constantia" panose="02030602050306030303" pitchFamily="18" charset="0"/>
                        </a:rPr>
                        <a:t>Retailer/Company</a:t>
                      </a:r>
                      <a:endParaRPr lang="en-US" sz="2700" b="1" i="0" u="none" strike="noStrike" dirty="0">
                        <a:solidFill>
                          <a:schemeClr val="bg1"/>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b"/>
                      <a:r>
                        <a:rPr lang="en-US" sz="2700" b="1" u="none" strike="noStrike" dirty="0">
                          <a:solidFill>
                            <a:schemeClr val="bg1"/>
                          </a:solidFill>
                          <a:effectLst/>
                          <a:latin typeface="Constantia" panose="02030602050306030303" pitchFamily="18" charset="0"/>
                        </a:rPr>
                        <a:t>Date</a:t>
                      </a:r>
                      <a:endParaRPr lang="en-US" sz="2700" b="1" i="0" u="none" strike="noStrike" dirty="0">
                        <a:solidFill>
                          <a:schemeClr val="bg1"/>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b"/>
                      <a:r>
                        <a:rPr lang="en-US" sz="2700" b="1" u="none" strike="noStrike" dirty="0">
                          <a:solidFill>
                            <a:schemeClr val="bg1"/>
                          </a:solidFill>
                          <a:effectLst/>
                          <a:latin typeface="Constantia" panose="02030602050306030303" pitchFamily="18" charset="0"/>
                        </a:rPr>
                        <a:t>Retailer/Company</a:t>
                      </a:r>
                      <a:endParaRPr lang="en-US" sz="2700" b="1" i="0" u="none" strike="noStrike" dirty="0">
                        <a:solidFill>
                          <a:schemeClr val="bg1"/>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b"/>
                      <a:r>
                        <a:rPr lang="en-US" sz="2700" b="1" u="none" strike="noStrike" dirty="0">
                          <a:solidFill>
                            <a:schemeClr val="bg1"/>
                          </a:solidFill>
                          <a:effectLst/>
                          <a:latin typeface="Constantia" panose="02030602050306030303" pitchFamily="18" charset="0"/>
                        </a:rPr>
                        <a:t>Date</a:t>
                      </a:r>
                      <a:endParaRPr lang="en-US" sz="2700" b="1" i="0" u="none" strike="noStrike" dirty="0">
                        <a:solidFill>
                          <a:schemeClr val="bg1"/>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b"/>
                      <a:r>
                        <a:rPr lang="en-US" sz="2700" b="1" u="none" strike="noStrike" dirty="0">
                          <a:solidFill>
                            <a:schemeClr val="bg1"/>
                          </a:solidFill>
                          <a:effectLst/>
                          <a:latin typeface="Constantia" panose="02030602050306030303" pitchFamily="18" charset="0"/>
                        </a:rPr>
                        <a:t>Retailer/Company</a:t>
                      </a:r>
                      <a:endParaRPr lang="en-US" sz="2700" b="1" i="0" u="none" strike="noStrike" dirty="0">
                        <a:solidFill>
                          <a:schemeClr val="bg1"/>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b"/>
                      <a:r>
                        <a:rPr lang="en-US" sz="2700" b="1" u="none" strike="noStrike" dirty="0">
                          <a:solidFill>
                            <a:schemeClr val="bg1"/>
                          </a:solidFill>
                          <a:effectLst/>
                          <a:latin typeface="Constantia" panose="02030602050306030303" pitchFamily="18" charset="0"/>
                        </a:rPr>
                        <a:t>Date</a:t>
                      </a:r>
                      <a:endParaRPr lang="en-US" sz="2700" b="1" i="0" u="none" strike="noStrike" dirty="0">
                        <a:solidFill>
                          <a:schemeClr val="bg1"/>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907103740"/>
                  </a:ext>
                </a:extLst>
              </a:tr>
              <a:tr h="443124">
                <a:tc>
                  <a:txBody>
                    <a:bodyPr/>
                    <a:lstStyle/>
                    <a:p>
                      <a:pPr algn="l" fontAlgn="b"/>
                      <a:r>
                        <a:rPr lang="en-US" sz="2700" b="0" i="0" u="none" strike="noStrike" dirty="0">
                          <a:solidFill>
                            <a:srgbClr val="000000"/>
                          </a:solidFill>
                          <a:effectLst/>
                          <a:latin typeface="Constantia" panose="02030602050306030303" pitchFamily="18" charset="0"/>
                        </a:rPr>
                        <a:t>Francesca’s</a:t>
                      </a: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b="0" i="0" u="none" strike="noStrike" dirty="0">
                          <a:solidFill>
                            <a:srgbClr val="000000"/>
                          </a:solidFill>
                          <a:effectLst/>
                          <a:latin typeface="Constantia" panose="02030602050306030303" pitchFamily="18" charset="0"/>
                        </a:rPr>
                        <a:t>12/3/20</a:t>
                      </a: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b="1" u="none" strike="noStrike" dirty="0">
                          <a:effectLst/>
                          <a:latin typeface="Constantia" panose="02030602050306030303" pitchFamily="18" charset="0"/>
                        </a:rPr>
                        <a:t>Brooks Brothers</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b="1" u="none" strike="noStrike" dirty="0">
                          <a:effectLst/>
                          <a:latin typeface="Constantia" panose="02030602050306030303" pitchFamily="18" charset="0"/>
                        </a:rPr>
                        <a:t>7/8/20</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u="none" strike="noStrike" dirty="0">
                          <a:effectLst/>
                          <a:latin typeface="Constantia" panose="02030602050306030303" pitchFamily="18" charset="0"/>
                        </a:rPr>
                        <a:t>Rubie's Costume Co.</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4/30/20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2470104813"/>
                  </a:ext>
                </a:extLst>
              </a:tr>
              <a:tr h="443124">
                <a:tc>
                  <a:txBody>
                    <a:bodyPr/>
                    <a:lstStyle/>
                    <a:p>
                      <a:pPr algn="l" fontAlgn="b"/>
                      <a:r>
                        <a:rPr lang="en-US" sz="2700" b="0" i="0" u="none" strike="noStrike" dirty="0">
                          <a:solidFill>
                            <a:srgbClr val="000000"/>
                          </a:solidFill>
                          <a:effectLst/>
                          <a:latin typeface="Constantia" panose="02030602050306030303" pitchFamily="18" charset="0"/>
                        </a:rPr>
                        <a:t>Guitar Center</a:t>
                      </a: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b="0" i="0" u="none" strike="noStrike" dirty="0">
                          <a:solidFill>
                            <a:srgbClr val="000000"/>
                          </a:solidFill>
                          <a:effectLst/>
                          <a:latin typeface="Constantia" panose="02030602050306030303" pitchFamily="18" charset="0"/>
                        </a:rPr>
                        <a:t>11/21/20</a:t>
                      </a: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u="none" strike="noStrike" dirty="0">
                          <a:effectLst/>
                          <a:latin typeface="Constantia" panose="02030602050306030303" pitchFamily="18" charset="0"/>
                        </a:rPr>
                        <a:t>Lucky Brand</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7/3/20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u="none" strike="noStrike" dirty="0">
                          <a:effectLst/>
                          <a:latin typeface="Constantia" panose="02030602050306030303" pitchFamily="18" charset="0"/>
                        </a:rPr>
                        <a:t>Roots USA</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4/29/20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891320647"/>
                  </a:ext>
                </a:extLst>
              </a:tr>
              <a:tr h="443124">
                <a:tc>
                  <a:txBody>
                    <a:bodyPr/>
                    <a:lstStyle/>
                    <a:p>
                      <a:pPr algn="l" fontAlgn="b"/>
                      <a:r>
                        <a:rPr lang="en-US" sz="2700" u="none" strike="noStrike" dirty="0" err="1">
                          <a:effectLst/>
                          <a:latin typeface="Constantia" panose="02030602050306030303" pitchFamily="18" charset="0"/>
                        </a:rPr>
                        <a:t>Furla</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11/6/20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u="none" strike="noStrike" dirty="0">
                          <a:effectLst/>
                          <a:latin typeface="Constantia" panose="02030602050306030303" pitchFamily="18" charset="0"/>
                        </a:rPr>
                        <a:t>Old Time Pottery</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6/28/20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u="none" strike="noStrike" dirty="0">
                          <a:effectLst/>
                          <a:latin typeface="Constantia" panose="02030602050306030303" pitchFamily="18" charset="0"/>
                        </a:rPr>
                        <a:t>N B L Textiles</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4/24/20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28378021"/>
                  </a:ext>
                </a:extLst>
              </a:tr>
              <a:tr h="443124">
                <a:tc>
                  <a:txBody>
                    <a:bodyPr/>
                    <a:lstStyle/>
                    <a:p>
                      <a:pPr algn="l" fontAlgn="b"/>
                      <a:r>
                        <a:rPr lang="en-US" sz="2700" u="none" strike="noStrike" dirty="0">
                          <a:effectLst/>
                          <a:latin typeface="Constantia" panose="02030602050306030303" pitchFamily="18" charset="0"/>
                        </a:rPr>
                        <a:t>Furniture Factory Outlet</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11/5/20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u="none" strike="noStrike" dirty="0">
                          <a:effectLst/>
                          <a:latin typeface="Constantia" panose="02030602050306030303" pitchFamily="18" charset="0"/>
                        </a:rPr>
                        <a:t>BHS Foodservice Solutions</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6/26/20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b="1" u="none" strike="noStrike" dirty="0">
                          <a:effectLst/>
                          <a:latin typeface="Constantia" panose="02030602050306030303" pitchFamily="18" charset="0"/>
                        </a:rPr>
                        <a:t>True Religion</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b="1" u="none" strike="noStrike" dirty="0">
                          <a:effectLst/>
                          <a:latin typeface="Constantia" panose="02030602050306030303" pitchFamily="18" charset="0"/>
                        </a:rPr>
                        <a:t>4/13/20</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832468218"/>
                  </a:ext>
                </a:extLst>
              </a:tr>
              <a:tr h="443124">
                <a:tc>
                  <a:txBody>
                    <a:bodyPr/>
                    <a:lstStyle/>
                    <a:p>
                      <a:pPr algn="l" fontAlgn="b"/>
                      <a:r>
                        <a:rPr lang="en-US" sz="2700" u="none" strike="noStrike" dirty="0">
                          <a:effectLst/>
                          <a:latin typeface="Constantia" panose="02030602050306030303" pitchFamily="18" charset="0"/>
                        </a:rPr>
                        <a:t>Emerald Health </a:t>
                      </a:r>
                      <a:r>
                        <a:rPr lang="en-US" sz="2700" u="none" strike="noStrike" dirty="0" err="1">
                          <a:effectLst/>
                          <a:latin typeface="Constantia" panose="02030602050306030303" pitchFamily="18" charset="0"/>
                        </a:rPr>
                        <a:t>Bioceuticals</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10/20/20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b="1" u="none" strike="noStrike" dirty="0">
                          <a:effectLst/>
                          <a:latin typeface="Constantia" panose="02030602050306030303" pitchFamily="18" charset="0"/>
                        </a:rPr>
                        <a:t>GNC</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b="1" u="none" strike="noStrike" dirty="0">
                          <a:effectLst/>
                          <a:latin typeface="Constantia" panose="02030602050306030303" pitchFamily="18" charset="0"/>
                        </a:rPr>
                        <a:t>6/23/20</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u="none" strike="noStrike" dirty="0">
                          <a:effectLst/>
                          <a:latin typeface="Constantia" panose="02030602050306030303" pitchFamily="18" charset="0"/>
                        </a:rPr>
                        <a:t>Castella Imports</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4/13/20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1155258188"/>
                  </a:ext>
                </a:extLst>
              </a:tr>
              <a:tr h="443124">
                <a:tc>
                  <a:txBody>
                    <a:bodyPr/>
                    <a:lstStyle/>
                    <a:p>
                      <a:pPr algn="l" fontAlgn="b"/>
                      <a:r>
                        <a:rPr lang="en-US" sz="2700" u="none" strike="noStrike" dirty="0">
                          <a:effectLst/>
                          <a:latin typeface="Constantia" panose="02030602050306030303" pitchFamily="18" charset="0"/>
                        </a:rPr>
                        <a:t>Century 21</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9/10/20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u="none" strike="noStrike" dirty="0" err="1">
                          <a:effectLst/>
                          <a:latin typeface="Constantia" panose="02030602050306030303" pitchFamily="18" charset="0"/>
                        </a:rPr>
                        <a:t>Fairn</a:t>
                      </a:r>
                      <a:r>
                        <a:rPr lang="en-US" sz="2700" u="none" strike="noStrike" dirty="0">
                          <a:effectLst/>
                          <a:latin typeface="Constantia" panose="02030602050306030303" pitchFamily="18" charset="0"/>
                        </a:rPr>
                        <a:t> &amp; Swanson</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6/2/20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u="none" strike="noStrike" dirty="0" err="1">
                          <a:effectLst/>
                          <a:latin typeface="Constantia" panose="02030602050306030303" pitchFamily="18" charset="0"/>
                        </a:rPr>
                        <a:t>Donghia</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3/30/20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941696223"/>
                  </a:ext>
                </a:extLst>
              </a:tr>
              <a:tr h="443124">
                <a:tc>
                  <a:txBody>
                    <a:bodyPr/>
                    <a:lstStyle/>
                    <a:p>
                      <a:pPr algn="l" fontAlgn="b"/>
                      <a:r>
                        <a:rPr lang="en-US" sz="2700" u="none" strike="noStrike" dirty="0">
                          <a:effectLst/>
                          <a:latin typeface="Constantia" panose="02030602050306030303" pitchFamily="18" charset="0"/>
                        </a:rPr>
                        <a:t>Interstate Commodities</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8/26/20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u="none" strike="noStrike">
                          <a:effectLst/>
                          <a:latin typeface="Constantia" panose="02030602050306030303" pitchFamily="18" charset="0"/>
                        </a:rPr>
                        <a:t>Liftopia</a:t>
                      </a:r>
                      <a:endParaRPr lang="en-US" sz="2700" b="0" i="0" u="none" strike="noStrike">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6/2/20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u="none" strike="noStrike" dirty="0">
                          <a:effectLst/>
                          <a:latin typeface="Constantia" panose="02030602050306030303" pitchFamily="18" charset="0"/>
                        </a:rPr>
                        <a:t>CHIEF Supply</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3/20/20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2226797811"/>
                  </a:ext>
                </a:extLst>
              </a:tr>
              <a:tr h="443124">
                <a:tc>
                  <a:txBody>
                    <a:bodyPr/>
                    <a:lstStyle/>
                    <a:p>
                      <a:pPr algn="l" fontAlgn="b"/>
                      <a:r>
                        <a:rPr lang="en-US" sz="2700" u="none" strike="noStrike" dirty="0">
                          <a:effectLst/>
                          <a:latin typeface="Constantia" panose="02030602050306030303" pitchFamily="18" charset="0"/>
                        </a:rPr>
                        <a:t>Stein Mart</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8/12/20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u="none" strike="noStrike" dirty="0">
                          <a:effectLst/>
                          <a:latin typeface="Constantia" panose="02030602050306030303" pitchFamily="18" charset="0"/>
                        </a:rPr>
                        <a:t>Libbey Glass</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6/1/20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u="none" strike="noStrike" dirty="0">
                          <a:effectLst/>
                          <a:latin typeface="Constantia" panose="02030602050306030303" pitchFamily="18" charset="0"/>
                        </a:rPr>
                        <a:t>Paddle8</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3/16/20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919099425"/>
                  </a:ext>
                </a:extLst>
              </a:tr>
              <a:tr h="443124">
                <a:tc>
                  <a:txBody>
                    <a:bodyPr/>
                    <a:lstStyle/>
                    <a:p>
                      <a:pPr algn="l" fontAlgn="b"/>
                      <a:r>
                        <a:rPr lang="en-US" sz="2700" b="1" u="none" strike="noStrike" dirty="0">
                          <a:effectLst/>
                          <a:latin typeface="Constantia" panose="02030602050306030303" pitchFamily="18" charset="0"/>
                        </a:rPr>
                        <a:t>Lord &amp; Taylor</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b="1" u="none" strike="noStrike" dirty="0">
                          <a:effectLst/>
                          <a:latin typeface="Constantia" panose="02030602050306030303" pitchFamily="18" charset="0"/>
                        </a:rPr>
                        <a:t>8/2/20</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u="none" strike="noStrike">
                          <a:effectLst/>
                          <a:latin typeface="Constantia" panose="02030602050306030303" pitchFamily="18" charset="0"/>
                        </a:rPr>
                        <a:t>Tuesday Morning</a:t>
                      </a:r>
                      <a:endParaRPr lang="en-US" sz="2700" b="0" i="0" u="none" strike="noStrike">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5/27/20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u="none" strike="noStrike" dirty="0">
                          <a:effectLst/>
                          <a:latin typeface="Constantia" panose="02030602050306030303" pitchFamily="18" charset="0"/>
                        </a:rPr>
                        <a:t>Generation Zero Group</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3/13/20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2284066230"/>
                  </a:ext>
                </a:extLst>
              </a:tr>
              <a:tr h="443124">
                <a:tc>
                  <a:txBody>
                    <a:bodyPr/>
                    <a:lstStyle/>
                    <a:p>
                      <a:pPr algn="l" fontAlgn="b"/>
                      <a:r>
                        <a:rPr lang="en-US" sz="2700" u="none" strike="noStrike" dirty="0">
                          <a:effectLst/>
                          <a:latin typeface="Constantia" panose="02030602050306030303" pitchFamily="18" charset="0"/>
                        </a:rPr>
                        <a:t>Tailored Brands</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8/2/20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u="none" strike="noStrike" dirty="0">
                          <a:effectLst/>
                          <a:latin typeface="Constantia" panose="02030602050306030303" pitchFamily="18" charset="0"/>
                        </a:rPr>
                        <a:t>Centric Brands</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5/18/20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u="none" strike="noStrike" dirty="0">
                          <a:effectLst/>
                          <a:latin typeface="Constantia" panose="02030602050306030303" pitchFamily="18" charset="0"/>
                        </a:rPr>
                        <a:t>Modell's Sporting Goods</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3/11/20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641333288"/>
                  </a:ext>
                </a:extLst>
              </a:tr>
              <a:tr h="443124">
                <a:tc>
                  <a:txBody>
                    <a:bodyPr/>
                    <a:lstStyle/>
                    <a:p>
                      <a:pPr algn="l" fontAlgn="b"/>
                      <a:r>
                        <a:rPr lang="en-US" sz="2700" u="none" strike="noStrike" dirty="0">
                          <a:effectLst/>
                          <a:latin typeface="Constantia" panose="02030602050306030303" pitchFamily="18" charset="0"/>
                        </a:rPr>
                        <a:t>Ascena</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7/23/20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b="1" u="none" strike="noStrike" dirty="0">
                          <a:effectLst/>
                          <a:latin typeface="Constantia" panose="02030602050306030303" pitchFamily="18" charset="0"/>
                        </a:rPr>
                        <a:t>J.C. Penney</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b="1" u="none" strike="noStrike" dirty="0">
                          <a:effectLst/>
                          <a:latin typeface="Constantia" panose="02030602050306030303" pitchFamily="18" charset="0"/>
                        </a:rPr>
                        <a:t>5/15/20</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u="none" strike="noStrike" dirty="0">
                          <a:effectLst/>
                          <a:latin typeface="Constantia" panose="02030602050306030303" pitchFamily="18" charset="0"/>
                        </a:rPr>
                        <a:t>Bluestem Brands</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3/9/20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4106617145"/>
                  </a:ext>
                </a:extLst>
              </a:tr>
              <a:tr h="443124">
                <a:tc>
                  <a:txBody>
                    <a:bodyPr/>
                    <a:lstStyle/>
                    <a:p>
                      <a:pPr algn="l" fontAlgn="b"/>
                      <a:r>
                        <a:rPr lang="en-US" sz="2700" u="none" strike="noStrike" dirty="0">
                          <a:effectLst/>
                          <a:latin typeface="Constantia" panose="02030602050306030303" pitchFamily="18" charset="0"/>
                        </a:rPr>
                        <a:t>NTS W. USA</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7/22/20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u="none" strike="noStrike" dirty="0">
                          <a:effectLst/>
                          <a:latin typeface="Constantia" panose="02030602050306030303" pitchFamily="18" charset="0"/>
                        </a:rPr>
                        <a:t>Stage Stores</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5/10/20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u="none" strike="noStrike">
                          <a:effectLst/>
                          <a:latin typeface="Constantia" panose="02030602050306030303" pitchFamily="18" charset="0"/>
                        </a:rPr>
                        <a:t>Art Van Furniture</a:t>
                      </a:r>
                      <a:endParaRPr lang="en-US" sz="2700" b="0" i="0" u="none" strike="noStrike">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3/8/20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199078214"/>
                  </a:ext>
                </a:extLst>
              </a:tr>
              <a:tr h="443124">
                <a:tc>
                  <a:txBody>
                    <a:bodyPr/>
                    <a:lstStyle/>
                    <a:p>
                      <a:pPr algn="l" fontAlgn="b"/>
                      <a:r>
                        <a:rPr lang="en-US" sz="2700" u="none" strike="noStrike" dirty="0">
                          <a:effectLst/>
                          <a:latin typeface="Constantia" panose="02030602050306030303" pitchFamily="18" charset="0"/>
                        </a:rPr>
                        <a:t>Occasion Brands</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7/22/20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b="1" u="none" strike="noStrike" dirty="0">
                          <a:effectLst/>
                          <a:latin typeface="Constantia" panose="02030602050306030303" pitchFamily="18" charset="0"/>
                        </a:rPr>
                        <a:t>Neiman Marcus</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b="1" u="none" strike="noStrike" dirty="0">
                          <a:effectLst/>
                          <a:latin typeface="Constantia" panose="02030602050306030303" pitchFamily="18" charset="0"/>
                        </a:rPr>
                        <a:t>5/7/20</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b="1" u="none" strike="noStrike" dirty="0">
                          <a:effectLst/>
                          <a:latin typeface="Constantia" panose="02030602050306030303" pitchFamily="18" charset="0"/>
                        </a:rPr>
                        <a:t>Pier 1 Imports</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b="1" u="none" strike="noStrike" dirty="0">
                          <a:effectLst/>
                          <a:latin typeface="Constantia" panose="02030602050306030303" pitchFamily="18" charset="0"/>
                        </a:rPr>
                        <a:t>2/17/20</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1614831854"/>
                  </a:ext>
                </a:extLst>
              </a:tr>
              <a:tr h="443124">
                <a:tc>
                  <a:txBody>
                    <a:bodyPr/>
                    <a:lstStyle/>
                    <a:p>
                      <a:pPr algn="l" fontAlgn="b"/>
                      <a:r>
                        <a:rPr lang="en-US" sz="2700" u="none" strike="noStrike" dirty="0">
                          <a:effectLst/>
                          <a:latin typeface="Constantia" panose="02030602050306030303" pitchFamily="18" charset="0"/>
                        </a:rPr>
                        <a:t>The Paper Store</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7/14/20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u="none" strike="noStrike" dirty="0">
                          <a:effectLst/>
                          <a:latin typeface="Constantia" panose="02030602050306030303" pitchFamily="18" charset="0"/>
                        </a:rPr>
                        <a:t>John </a:t>
                      </a:r>
                      <a:r>
                        <a:rPr lang="en-US" sz="2700" u="none" strike="noStrike" dirty="0" err="1">
                          <a:effectLst/>
                          <a:latin typeface="Constantia" panose="02030602050306030303" pitchFamily="18" charset="0"/>
                        </a:rPr>
                        <a:t>Varvatos</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5/6/20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u="none" strike="noStrike">
                          <a:effectLst/>
                          <a:latin typeface="Constantia" panose="02030602050306030303" pitchFamily="18" charset="0"/>
                        </a:rPr>
                        <a:t>The Worth Collection</a:t>
                      </a:r>
                      <a:endParaRPr lang="en-US" sz="2700" b="0" i="0" u="none" strike="noStrike">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2/14/20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694255574"/>
                  </a:ext>
                </a:extLst>
              </a:tr>
              <a:tr h="443124">
                <a:tc>
                  <a:txBody>
                    <a:bodyPr/>
                    <a:lstStyle/>
                    <a:p>
                      <a:pPr algn="l" fontAlgn="b"/>
                      <a:r>
                        <a:rPr lang="en-US" sz="2700" u="none" strike="noStrike" dirty="0">
                          <a:effectLst/>
                          <a:latin typeface="Constantia" panose="02030602050306030303" pitchFamily="18" charset="0"/>
                        </a:rPr>
                        <a:t>RTW </a:t>
                      </a:r>
                      <a:r>
                        <a:rPr lang="en-US" sz="2700" u="none" strike="noStrike" dirty="0" err="1">
                          <a:effectLst/>
                          <a:latin typeface="Constantia" panose="02030602050306030303" pitchFamily="18" charset="0"/>
                        </a:rPr>
                        <a:t>Retailwinds</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7/13/20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u="none" strike="noStrike">
                          <a:effectLst/>
                          <a:latin typeface="Constantia" panose="02030602050306030303" pitchFamily="18" charset="0"/>
                        </a:rPr>
                        <a:t>CD II Fashions</a:t>
                      </a:r>
                      <a:endParaRPr lang="en-US" sz="2700" b="0" i="0" u="none" strike="noStrike">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5/4/20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u="none" strike="noStrike" dirty="0">
                          <a:effectLst/>
                          <a:latin typeface="Constantia" panose="02030602050306030303" pitchFamily="18" charset="0"/>
                        </a:rPr>
                        <a:t>Must Cure Obesity</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1/31/20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4057662741"/>
                  </a:ext>
                </a:extLst>
              </a:tr>
              <a:tr h="443124">
                <a:tc>
                  <a:txBody>
                    <a:bodyPr/>
                    <a:lstStyle/>
                    <a:p>
                      <a:pPr algn="l" fontAlgn="b"/>
                      <a:r>
                        <a:rPr lang="en-US" sz="2700" u="none" strike="noStrike" dirty="0" err="1">
                          <a:effectLst/>
                          <a:latin typeface="Constantia" panose="02030602050306030303" pitchFamily="18" charset="0"/>
                        </a:rPr>
                        <a:t>Muji</a:t>
                      </a:r>
                      <a:r>
                        <a:rPr lang="en-US" sz="2700" u="none" strike="noStrike" dirty="0">
                          <a:effectLst/>
                          <a:latin typeface="Constantia" panose="02030602050306030303" pitchFamily="18" charset="0"/>
                        </a:rPr>
                        <a:t> USA</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7/10/20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b="1" u="none" strike="noStrike" dirty="0">
                          <a:effectLst/>
                          <a:latin typeface="Constantia" panose="02030602050306030303" pitchFamily="18" charset="0"/>
                        </a:rPr>
                        <a:t>J. Crew</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b="1" u="none" strike="noStrike" dirty="0">
                          <a:effectLst/>
                          <a:latin typeface="Constantia" panose="02030602050306030303" pitchFamily="18" charset="0"/>
                        </a:rPr>
                        <a:t>5/4/20</a:t>
                      </a:r>
                      <a:endParaRPr lang="en-US" sz="2700" b="1"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2700" u="none" strike="noStrike">
                          <a:effectLst/>
                          <a:latin typeface="Constantia" panose="02030602050306030303" pitchFamily="18" charset="0"/>
                        </a:rPr>
                        <a:t>Papyrus</a:t>
                      </a:r>
                      <a:endParaRPr lang="en-US" sz="2700" b="0" i="0" u="none" strike="noStrike">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2700" u="none" strike="noStrike" dirty="0">
                          <a:effectLst/>
                          <a:latin typeface="Constantia" panose="02030602050306030303" pitchFamily="18" charset="0"/>
                        </a:rPr>
                        <a:t>1/23/20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6012195"/>
                  </a:ext>
                </a:extLst>
              </a:tr>
              <a:tr h="443124">
                <a:tc>
                  <a:txBody>
                    <a:bodyPr/>
                    <a:lstStyle/>
                    <a:p>
                      <a:pPr algn="l" fontAlgn="b"/>
                      <a:r>
                        <a:rPr lang="en-US" sz="2700" u="none" strike="noStrike" dirty="0">
                          <a:effectLst/>
                          <a:latin typeface="Constantia" panose="02030602050306030303" pitchFamily="18" charset="0"/>
                        </a:rPr>
                        <a:t>Sur La Table</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7/8/20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u="none" strike="noStrike" dirty="0">
                          <a:effectLst/>
                          <a:latin typeface="Constantia" panose="02030602050306030303" pitchFamily="18" charset="0"/>
                        </a:rPr>
                        <a:t>J. Hilburn</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4/30/20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2700" u="none" strike="noStrike" dirty="0" err="1">
                          <a:effectLst/>
                          <a:latin typeface="Constantia" panose="02030602050306030303" pitchFamily="18" charset="0"/>
                        </a:rPr>
                        <a:t>Armadio</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2700" u="none" strike="noStrike" dirty="0">
                          <a:effectLst/>
                          <a:latin typeface="Constantia" panose="02030602050306030303" pitchFamily="18" charset="0"/>
                        </a:rPr>
                        <a:t>1/15/20</a:t>
                      </a:r>
                      <a:endParaRPr lang="en-US" sz="2700" b="0" i="0" u="none" strike="noStrike" dirty="0">
                        <a:solidFill>
                          <a:srgbClr val="000000"/>
                        </a:solidFill>
                        <a:effectLst/>
                        <a:latin typeface="Constantia" panose="02030602050306030303" pitchFamily="18" charset="0"/>
                      </a:endParaRPr>
                    </a:p>
                  </a:txBody>
                  <a:tcPr marL="8919" marR="8919" marT="8919"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680614703"/>
                  </a:ext>
                </a:extLst>
              </a:tr>
            </a:tbl>
          </a:graphicData>
        </a:graphic>
      </p:graphicFrame>
    </p:spTree>
    <p:extLst>
      <p:ext uri="{BB962C8B-B14F-4D97-AF65-F5344CB8AC3E}">
        <p14:creationId xmlns:p14="http://schemas.microsoft.com/office/powerpoint/2010/main" val="2692019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261F4-863A-314A-9B9E-ACD11D7F194F}"/>
              </a:ext>
            </a:extLst>
          </p:cNvPr>
          <p:cNvSpPr>
            <a:spLocks noGrp="1"/>
          </p:cNvSpPr>
          <p:nvPr>
            <p:ph type="title"/>
          </p:nvPr>
        </p:nvSpPr>
        <p:spPr/>
        <p:txBody>
          <a:bodyPr>
            <a:normAutofit fontScale="90000"/>
          </a:bodyPr>
          <a:lstStyle/>
          <a:p>
            <a:r>
              <a:rPr lang="en-US" sz="5400" dirty="0"/>
              <a:t>U.S. Retail Sales</a:t>
            </a:r>
            <a:br>
              <a:rPr lang="en-US" sz="4350" b="0" i="1" dirty="0"/>
            </a:br>
            <a:r>
              <a:rPr lang="en-US" sz="4350" b="0" dirty="0"/>
              <a:t>April 2000 – April 2021</a:t>
            </a:r>
          </a:p>
        </p:txBody>
      </p:sp>
      <p:sp>
        <p:nvSpPr>
          <p:cNvPr id="3" name="Text Placeholder 2">
            <a:extLst>
              <a:ext uri="{FF2B5EF4-FFF2-40B4-BE49-F238E27FC236}">
                <a16:creationId xmlns:a16="http://schemas.microsoft.com/office/drawing/2014/main" id="{CCE2BAB7-484C-0F45-865F-BB62F9FAA653}"/>
              </a:ext>
            </a:extLst>
          </p:cNvPr>
          <p:cNvSpPr>
            <a:spLocks noGrp="1"/>
          </p:cNvSpPr>
          <p:nvPr>
            <p:ph type="body" sz="quarter" idx="10"/>
          </p:nvPr>
        </p:nvSpPr>
        <p:spPr/>
        <p:txBody>
          <a:bodyPr/>
          <a:lstStyle/>
          <a:p>
            <a:r>
              <a:rPr lang="en-US" dirty="0"/>
              <a:t>Source: U.S. Census Bureau</a:t>
            </a:r>
          </a:p>
        </p:txBody>
      </p:sp>
      <p:graphicFrame>
        <p:nvGraphicFramePr>
          <p:cNvPr id="6" name="Chart 5">
            <a:extLst>
              <a:ext uri="{FF2B5EF4-FFF2-40B4-BE49-F238E27FC236}">
                <a16:creationId xmlns:a16="http://schemas.microsoft.com/office/drawing/2014/main" id="{69963E1E-C4F2-FD4F-B105-61BDF8863572}"/>
              </a:ext>
            </a:extLst>
          </p:cNvPr>
          <p:cNvGraphicFramePr/>
          <p:nvPr/>
        </p:nvGraphicFramePr>
        <p:xfrm>
          <a:off x="2951" y="1387997"/>
          <a:ext cx="18105120" cy="7818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3336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6048838" cy="3402471"/>
          </a:xfrm>
        </p:grpSpPr>
        <p:sp>
          <p:nvSpPr>
            <p:cNvPr id="3" name="Freeform 3"/>
            <p:cNvSpPr/>
            <p:nvPr/>
          </p:nvSpPr>
          <p:spPr>
            <a:xfrm>
              <a:off x="0" y="0"/>
              <a:ext cx="6048837" cy="3402471"/>
            </a:xfrm>
            <a:custGeom>
              <a:avLst/>
              <a:gdLst/>
              <a:ahLst/>
              <a:cxnLst/>
              <a:rect l="l" t="t" r="r" b="b"/>
              <a:pathLst>
                <a:path w="6048837" h="3402471">
                  <a:moveTo>
                    <a:pt x="0" y="0"/>
                  </a:moveTo>
                  <a:lnTo>
                    <a:pt x="6048837" y="0"/>
                  </a:lnTo>
                  <a:lnTo>
                    <a:pt x="6048837" y="3402471"/>
                  </a:lnTo>
                  <a:lnTo>
                    <a:pt x="0" y="3402471"/>
                  </a:lnTo>
                  <a:close/>
                </a:path>
              </a:pathLst>
            </a:custGeom>
            <a:solidFill>
              <a:srgbClr val="000000">
                <a:alpha val="77647"/>
              </a:srgbClr>
            </a:solidFill>
          </p:spPr>
        </p:sp>
      </p:grpSp>
      <p:sp>
        <p:nvSpPr>
          <p:cNvPr id="4" name="AutoShape 4"/>
          <p:cNvSpPr/>
          <p:nvPr/>
        </p:nvSpPr>
        <p:spPr>
          <a:xfrm>
            <a:off x="-375754" y="9093816"/>
            <a:ext cx="19039508" cy="1532149"/>
          </a:xfrm>
          <a:prstGeom prst="rect">
            <a:avLst/>
          </a:prstGeom>
          <a:solidFill>
            <a:srgbClr val="11A4E4"/>
          </a:solidFill>
        </p:spPr>
      </p:sp>
      <p:sp>
        <p:nvSpPr>
          <p:cNvPr id="5" name="AutoShape 5"/>
          <p:cNvSpPr/>
          <p:nvPr/>
        </p:nvSpPr>
        <p:spPr>
          <a:xfrm>
            <a:off x="-161412" y="9093816"/>
            <a:ext cx="2211479" cy="1322314"/>
          </a:xfrm>
          <a:prstGeom prst="rect">
            <a:avLst/>
          </a:prstGeom>
          <a:solidFill>
            <a:srgbClr val="11A4E4"/>
          </a:solidFill>
        </p:spPr>
      </p:sp>
      <p:sp>
        <p:nvSpPr>
          <p:cNvPr id="6" name="TextBox 6"/>
          <p:cNvSpPr txBox="1"/>
          <p:nvPr/>
        </p:nvSpPr>
        <p:spPr>
          <a:xfrm>
            <a:off x="2982733" y="9506760"/>
            <a:ext cx="14276567" cy="372745"/>
          </a:xfrm>
          <a:prstGeom prst="rect">
            <a:avLst/>
          </a:prstGeom>
        </p:spPr>
        <p:txBody>
          <a:bodyPr lIns="0" tIns="0" rIns="0" bIns="0" rtlCol="0" anchor="t">
            <a:spAutoFit/>
          </a:bodyPr>
          <a:lstStyle/>
          <a:p>
            <a:pPr algn="r">
              <a:lnSpc>
                <a:spcPts val="3079"/>
              </a:lnSpc>
            </a:pPr>
            <a:r>
              <a:rPr lang="en-US" sz="2200" spc="175">
                <a:solidFill>
                  <a:srgbClr val="FFFFFF"/>
                </a:solidFill>
                <a:latin typeface="Montserrat Classic"/>
              </a:rPr>
              <a:t>mihubcoop.com</a:t>
            </a:r>
          </a:p>
        </p:txBody>
      </p:sp>
      <p:sp>
        <p:nvSpPr>
          <p:cNvPr id="7" name="AutoShape 7"/>
          <p:cNvSpPr/>
          <p:nvPr/>
        </p:nvSpPr>
        <p:spPr>
          <a:xfrm>
            <a:off x="-1115305" y="448954"/>
            <a:ext cx="19604450" cy="1483726"/>
          </a:xfrm>
          <a:prstGeom prst="rect">
            <a:avLst/>
          </a:prstGeom>
          <a:solidFill>
            <a:srgbClr val="1C2529"/>
          </a:solidFill>
        </p:spPr>
      </p:sp>
      <p:pic>
        <p:nvPicPr>
          <p:cNvPr id="8" name="Picture 8"/>
          <p:cNvPicPr>
            <a:picLocks noChangeAspect="1"/>
          </p:cNvPicPr>
          <p:nvPr/>
        </p:nvPicPr>
        <p:blipFill>
          <a:blip r:embed="rId3"/>
          <a:srcRect l="15" r="10908" b="44207"/>
          <a:stretch>
            <a:fillRect/>
          </a:stretch>
        </p:blipFill>
        <p:spPr>
          <a:xfrm>
            <a:off x="15008688" y="594925"/>
            <a:ext cx="2213716" cy="925825"/>
          </a:xfrm>
          <a:prstGeom prst="rect">
            <a:avLst/>
          </a:prstGeom>
        </p:spPr>
      </p:pic>
      <p:sp>
        <p:nvSpPr>
          <p:cNvPr id="9" name="TextBox 9"/>
          <p:cNvSpPr txBox="1"/>
          <p:nvPr/>
        </p:nvSpPr>
        <p:spPr>
          <a:xfrm>
            <a:off x="14376831" y="1622948"/>
            <a:ext cx="3477431" cy="218523"/>
          </a:xfrm>
          <a:prstGeom prst="rect">
            <a:avLst/>
          </a:prstGeom>
        </p:spPr>
        <p:txBody>
          <a:bodyPr lIns="0" tIns="0" rIns="0" bIns="0" rtlCol="0" anchor="t">
            <a:spAutoFit/>
          </a:bodyPr>
          <a:lstStyle/>
          <a:p>
            <a:pPr algn="ctr">
              <a:lnSpc>
                <a:spcPts val="1650"/>
              </a:lnSpc>
            </a:pPr>
            <a:r>
              <a:rPr lang="en-US" sz="1755" spc="874">
                <a:solidFill>
                  <a:srgbClr val="FFFFFF"/>
                </a:solidFill>
                <a:latin typeface="Aileron Regular"/>
              </a:rPr>
              <a:t>WEBINAR SERIES</a:t>
            </a:r>
          </a:p>
        </p:txBody>
      </p:sp>
      <p:sp>
        <p:nvSpPr>
          <p:cNvPr id="10" name="TextBox 10"/>
          <p:cNvSpPr txBox="1"/>
          <p:nvPr/>
        </p:nvSpPr>
        <p:spPr>
          <a:xfrm>
            <a:off x="4486014" y="781242"/>
            <a:ext cx="9182365" cy="866775"/>
          </a:xfrm>
          <a:prstGeom prst="rect">
            <a:avLst/>
          </a:prstGeom>
        </p:spPr>
        <p:txBody>
          <a:bodyPr lIns="0" tIns="0" rIns="0" bIns="0" rtlCol="0" anchor="t">
            <a:spAutoFit/>
          </a:bodyPr>
          <a:lstStyle/>
          <a:p>
            <a:pPr algn="ctr">
              <a:lnSpc>
                <a:spcPts val="6600"/>
              </a:lnSpc>
            </a:pPr>
            <a:r>
              <a:rPr lang="en-US" sz="6000" spc="30">
                <a:solidFill>
                  <a:srgbClr val="FFFFFF"/>
                </a:solidFill>
                <a:latin typeface="Montserrat Classic Bold"/>
              </a:rPr>
              <a:t>Welcome</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6490" y="2086631"/>
            <a:ext cx="6887485" cy="6887485"/>
          </a:xfrm>
          <a:prstGeom prst="rect">
            <a:avLst/>
          </a:prstGeom>
        </p:spPr>
      </p:pic>
      <p:grpSp>
        <p:nvGrpSpPr>
          <p:cNvPr id="12" name="Group 12"/>
          <p:cNvGrpSpPr>
            <a:grpSpLocks noChangeAspect="1"/>
          </p:cNvGrpSpPr>
          <p:nvPr/>
        </p:nvGrpSpPr>
        <p:grpSpPr>
          <a:xfrm>
            <a:off x="2250510" y="2424872"/>
            <a:ext cx="6207739" cy="6207715"/>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196" r="-2196"/>
              </a:stretch>
            </a:blipFill>
          </p:spPr>
        </p:sp>
      </p:grpSp>
      <p:sp>
        <p:nvSpPr>
          <p:cNvPr id="14" name="TextBox 14"/>
          <p:cNvSpPr txBox="1"/>
          <p:nvPr/>
        </p:nvSpPr>
        <p:spPr>
          <a:xfrm>
            <a:off x="10790011" y="5086350"/>
            <a:ext cx="4985152" cy="820081"/>
          </a:xfrm>
          <a:prstGeom prst="rect">
            <a:avLst/>
          </a:prstGeom>
        </p:spPr>
        <p:txBody>
          <a:bodyPr lIns="0" tIns="0" rIns="0" bIns="0" rtlCol="0" anchor="t">
            <a:spAutoFit/>
          </a:bodyPr>
          <a:lstStyle/>
          <a:p>
            <a:pPr algn="ctr">
              <a:lnSpc>
                <a:spcPts val="3263"/>
              </a:lnSpc>
            </a:pPr>
            <a:r>
              <a:rPr lang="en-US" sz="2611" spc="26">
                <a:solidFill>
                  <a:srgbClr val="FFFFFF"/>
                </a:solidFill>
                <a:latin typeface="Aileron Regular Italics"/>
              </a:rPr>
              <a:t>Director, Baltimore MBDA Advanced Manufacturing Center</a:t>
            </a:r>
          </a:p>
        </p:txBody>
      </p:sp>
      <p:grpSp>
        <p:nvGrpSpPr>
          <p:cNvPr id="15" name="Group 15"/>
          <p:cNvGrpSpPr>
            <a:grpSpLocks noChangeAspect="1"/>
          </p:cNvGrpSpPr>
          <p:nvPr/>
        </p:nvGrpSpPr>
        <p:grpSpPr>
          <a:xfrm>
            <a:off x="685800" y="9350637"/>
            <a:ext cx="742143" cy="742140"/>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a:stretch>
            </a:blipFill>
          </p:spPr>
        </p:sp>
      </p:grpSp>
      <p:sp>
        <p:nvSpPr>
          <p:cNvPr id="17" name="TextBox 17"/>
          <p:cNvSpPr txBox="1"/>
          <p:nvPr/>
        </p:nvSpPr>
        <p:spPr>
          <a:xfrm>
            <a:off x="9077197" y="4433443"/>
            <a:ext cx="8553900" cy="662432"/>
          </a:xfrm>
          <a:prstGeom prst="rect">
            <a:avLst/>
          </a:prstGeom>
        </p:spPr>
        <p:txBody>
          <a:bodyPr lIns="0" tIns="0" rIns="0" bIns="0" rtlCol="0" anchor="t">
            <a:spAutoFit/>
          </a:bodyPr>
          <a:lstStyle/>
          <a:p>
            <a:pPr algn="ctr">
              <a:lnSpc>
                <a:spcPts val="5488"/>
              </a:lnSpc>
            </a:pPr>
            <a:r>
              <a:rPr lang="en-US" sz="3920">
                <a:solidFill>
                  <a:srgbClr val="FFFFFF"/>
                </a:solidFill>
                <a:latin typeface="Aileron Heavy"/>
              </a:rPr>
              <a:t>N. Scott Phillips, Esq.</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70806" y="100430"/>
            <a:ext cx="17597154" cy="1238583"/>
          </a:xfrm>
        </p:spPr>
        <p:txBody>
          <a:bodyPr>
            <a:normAutofit fontScale="90000"/>
          </a:bodyPr>
          <a:lstStyle/>
          <a:p>
            <a:r>
              <a:rPr lang="en-US" sz="5400" dirty="0"/>
              <a:t>U.S. Retail Sales by Type of Business</a:t>
            </a:r>
            <a:br>
              <a:rPr lang="en-US" sz="3600" dirty="0"/>
            </a:br>
            <a:r>
              <a:rPr lang="en-US" sz="4350" b="0" i="1" dirty="0"/>
              <a:t>February 2020 v. April 2021 % Change</a:t>
            </a:r>
          </a:p>
        </p:txBody>
      </p:sp>
      <p:sp>
        <p:nvSpPr>
          <p:cNvPr id="8" name="Text Placeholder 7"/>
          <p:cNvSpPr>
            <a:spLocks noGrp="1"/>
          </p:cNvSpPr>
          <p:nvPr>
            <p:ph type="body" sz="quarter" idx="10"/>
          </p:nvPr>
        </p:nvSpPr>
        <p:spPr/>
        <p:txBody>
          <a:bodyPr/>
          <a:lstStyle/>
          <a:p>
            <a:r>
              <a:rPr lang="en-US" dirty="0">
                <a:cs typeface="Arial" pitchFamily="34" charset="0"/>
              </a:rPr>
              <a:t>Source: U.S. Census Bureau</a:t>
            </a:r>
          </a:p>
        </p:txBody>
      </p:sp>
      <p:graphicFrame>
        <p:nvGraphicFramePr>
          <p:cNvPr id="4" name="Chart Placeholder 3"/>
          <p:cNvGraphicFramePr>
            <a:graphicFrameLocks noGrp="1"/>
          </p:cNvGraphicFramePr>
          <p:nvPr>
            <p:ph type="chart" idx="4294967295"/>
          </p:nvPr>
        </p:nvGraphicFramePr>
        <p:xfrm>
          <a:off x="76200" y="1526382"/>
          <a:ext cx="18105120" cy="781812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3462328" y="7016555"/>
            <a:ext cx="3852416" cy="1015663"/>
          </a:xfrm>
          <a:prstGeom prst="rect">
            <a:avLst/>
          </a:prstGeom>
          <a:noFill/>
        </p:spPr>
        <p:txBody>
          <a:bodyPr wrap="square" rtlCol="0">
            <a:spAutoFit/>
          </a:bodyPr>
          <a:lstStyle/>
          <a:p>
            <a:pPr algn="ctr"/>
            <a:r>
              <a:rPr lang="en-US" sz="3000" b="1" dirty="0">
                <a:latin typeface="Constantia" panose="02030602050306030303" pitchFamily="18" charset="0"/>
              </a:rPr>
              <a:t>Total Retail Sales:</a:t>
            </a:r>
          </a:p>
          <a:p>
            <a:pPr algn="ctr"/>
            <a:r>
              <a:rPr lang="en-US" sz="3000" b="1" dirty="0">
                <a:latin typeface="Constantia" panose="02030602050306030303" pitchFamily="18" charset="0"/>
              </a:rPr>
              <a:t>+17.3%</a:t>
            </a:r>
          </a:p>
        </p:txBody>
      </p:sp>
    </p:spTree>
    <p:extLst>
      <p:ext uri="{BB962C8B-B14F-4D97-AF65-F5344CB8AC3E}">
        <p14:creationId xmlns:p14="http://schemas.microsoft.com/office/powerpoint/2010/main" val="4043576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3BDB1D-DF27-8C4C-8071-CAF9B3201E29}"/>
              </a:ext>
            </a:extLst>
          </p:cNvPr>
          <p:cNvSpPr>
            <a:spLocks noGrp="1"/>
          </p:cNvSpPr>
          <p:nvPr>
            <p:ph type="title"/>
          </p:nvPr>
        </p:nvSpPr>
        <p:spPr>
          <a:xfrm>
            <a:off x="427956" y="62330"/>
            <a:ext cx="18105120" cy="1238583"/>
          </a:xfrm>
        </p:spPr>
        <p:txBody>
          <a:bodyPr>
            <a:noAutofit/>
          </a:bodyPr>
          <a:lstStyle/>
          <a:p>
            <a:r>
              <a:rPr lang="en-US" sz="4800" dirty="0"/>
              <a:t>U.S. Restaurant Reservations (Seated Diners)</a:t>
            </a:r>
            <a:br>
              <a:rPr lang="en-US" sz="3600" dirty="0"/>
            </a:br>
            <a:r>
              <a:rPr lang="en-US" sz="3900" b="0" i="1" dirty="0"/>
              <a:t>% Change Compared to 2019</a:t>
            </a:r>
          </a:p>
        </p:txBody>
      </p:sp>
      <p:sp>
        <p:nvSpPr>
          <p:cNvPr id="6" name="Text Placeholder 5">
            <a:extLst>
              <a:ext uri="{FF2B5EF4-FFF2-40B4-BE49-F238E27FC236}">
                <a16:creationId xmlns:a16="http://schemas.microsoft.com/office/drawing/2014/main" id="{BC91959E-C751-A248-856A-67EE3CE73083}"/>
              </a:ext>
            </a:extLst>
          </p:cNvPr>
          <p:cNvSpPr>
            <a:spLocks noGrp="1"/>
          </p:cNvSpPr>
          <p:nvPr>
            <p:ph type="body" sz="quarter" idx="10"/>
          </p:nvPr>
        </p:nvSpPr>
        <p:spPr/>
        <p:txBody>
          <a:bodyPr/>
          <a:lstStyle/>
          <a:p>
            <a:r>
              <a:rPr lang="en-US" dirty="0"/>
              <a:t>Source: Open Table</a:t>
            </a:r>
          </a:p>
        </p:txBody>
      </p:sp>
      <p:graphicFrame>
        <p:nvGraphicFramePr>
          <p:cNvPr id="7" name="Chart 6">
            <a:extLst>
              <a:ext uri="{FF2B5EF4-FFF2-40B4-BE49-F238E27FC236}">
                <a16:creationId xmlns:a16="http://schemas.microsoft.com/office/drawing/2014/main" id="{143B1B2A-FAAF-8845-B540-297627122444}"/>
              </a:ext>
            </a:extLst>
          </p:cNvPr>
          <p:cNvGraphicFramePr/>
          <p:nvPr/>
        </p:nvGraphicFramePr>
        <p:xfrm>
          <a:off x="79512" y="1564856"/>
          <a:ext cx="18105120" cy="7818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4271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BBB825-F535-6541-8A09-B73F956D98A5}"/>
              </a:ext>
            </a:extLst>
          </p:cNvPr>
          <p:cNvSpPr>
            <a:spLocks noGrp="1"/>
          </p:cNvSpPr>
          <p:nvPr>
            <p:ph type="title"/>
          </p:nvPr>
        </p:nvSpPr>
        <p:spPr>
          <a:xfrm>
            <a:off x="-1" y="2818079"/>
            <a:ext cx="7837715" cy="4650843"/>
          </a:xfrm>
        </p:spPr>
        <p:txBody>
          <a:bodyPr>
            <a:normAutofit/>
          </a:bodyPr>
          <a:lstStyle/>
          <a:p>
            <a:pPr algn="ctr"/>
            <a:r>
              <a:rPr lang="en-US" sz="9000" dirty="0"/>
              <a:t>I’m in Ravenclaw House!</a:t>
            </a:r>
          </a:p>
        </p:txBody>
      </p:sp>
      <p:sp>
        <p:nvSpPr>
          <p:cNvPr id="4" name="TextBox 3">
            <a:extLst>
              <a:ext uri="{FF2B5EF4-FFF2-40B4-BE49-F238E27FC236}">
                <a16:creationId xmlns:a16="http://schemas.microsoft.com/office/drawing/2014/main" id="{D0505E89-EE40-694F-BEA8-8283AA391A14}"/>
              </a:ext>
            </a:extLst>
          </p:cNvPr>
          <p:cNvSpPr txBox="1"/>
          <p:nvPr/>
        </p:nvSpPr>
        <p:spPr>
          <a:xfrm>
            <a:off x="15394901" y="9898934"/>
            <a:ext cx="2807179" cy="369332"/>
          </a:xfrm>
          <a:prstGeom prst="rect">
            <a:avLst/>
          </a:prstGeom>
          <a:noFill/>
        </p:spPr>
        <p:txBody>
          <a:bodyPr wrap="none" rtlCol="0">
            <a:spAutoFit/>
          </a:bodyPr>
          <a:lstStyle/>
          <a:p>
            <a:r>
              <a:rPr lang="en-US" dirty="0">
                <a:latin typeface="Copperplate" panose="02000504000000020004" pitchFamily="2" charset="77"/>
              </a:rPr>
              <a:t>Photo: </a:t>
            </a:r>
            <a:r>
              <a:rPr lang="en-US" dirty="0" err="1">
                <a:latin typeface="Copperplate" panose="02000504000000020004" pitchFamily="2" charset="77"/>
              </a:rPr>
              <a:t>Clipartkey.com</a:t>
            </a:r>
            <a:endParaRPr lang="en-US" dirty="0">
              <a:latin typeface="Copperplate" panose="02000504000000020004" pitchFamily="2" charset="77"/>
            </a:endParaRPr>
          </a:p>
        </p:txBody>
      </p:sp>
      <p:pic>
        <p:nvPicPr>
          <p:cNvPr id="2" name="Picture 1">
            <a:extLst>
              <a:ext uri="{FF2B5EF4-FFF2-40B4-BE49-F238E27FC236}">
                <a16:creationId xmlns:a16="http://schemas.microsoft.com/office/drawing/2014/main" id="{96631394-6422-444C-9B6F-EAAA8B5771E5}"/>
              </a:ext>
            </a:extLst>
          </p:cNvPr>
          <p:cNvPicPr>
            <a:picLocks noChangeAspect="1"/>
          </p:cNvPicPr>
          <p:nvPr/>
        </p:nvPicPr>
        <p:blipFill>
          <a:blip r:embed="rId3"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9409737" y="385923"/>
            <a:ext cx="7233474" cy="9291090"/>
          </a:xfrm>
          <a:prstGeom prst="rect">
            <a:avLst/>
          </a:prstGeom>
        </p:spPr>
      </p:pic>
    </p:spTree>
    <p:extLst>
      <p:ext uri="{BB962C8B-B14F-4D97-AF65-F5344CB8AC3E}">
        <p14:creationId xmlns:p14="http://schemas.microsoft.com/office/powerpoint/2010/main" val="3196282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4B5F-7D77-AF4A-9869-90A76E2AD905}"/>
              </a:ext>
            </a:extLst>
          </p:cNvPr>
          <p:cNvSpPr>
            <a:spLocks noGrp="1"/>
          </p:cNvSpPr>
          <p:nvPr>
            <p:ph type="title"/>
          </p:nvPr>
        </p:nvSpPr>
        <p:spPr/>
        <p:txBody>
          <a:bodyPr>
            <a:normAutofit fontScale="90000"/>
          </a:bodyPr>
          <a:lstStyle/>
          <a:p>
            <a:r>
              <a:rPr lang="en-US" sz="5400" dirty="0"/>
              <a:t>15-Year &amp; 30-Year Fixed Mortgage Rates </a:t>
            </a:r>
            <a:br>
              <a:rPr lang="en-US" dirty="0"/>
            </a:br>
            <a:r>
              <a:rPr lang="en-US" sz="4350" b="0" i="1" dirty="0"/>
              <a:t>May 1995 – May 2021*</a:t>
            </a:r>
          </a:p>
        </p:txBody>
      </p:sp>
      <p:sp>
        <p:nvSpPr>
          <p:cNvPr id="3" name="Text Placeholder 2">
            <a:extLst>
              <a:ext uri="{FF2B5EF4-FFF2-40B4-BE49-F238E27FC236}">
                <a16:creationId xmlns:a16="http://schemas.microsoft.com/office/drawing/2014/main" id="{C899A3F1-6091-854C-A3CA-5D6E621F26A7}"/>
              </a:ext>
            </a:extLst>
          </p:cNvPr>
          <p:cNvSpPr>
            <a:spLocks noGrp="1"/>
          </p:cNvSpPr>
          <p:nvPr>
            <p:ph type="body" sz="quarter" idx="10"/>
          </p:nvPr>
        </p:nvSpPr>
        <p:spPr/>
        <p:txBody>
          <a:bodyPr/>
          <a:lstStyle/>
          <a:p>
            <a:r>
              <a:rPr lang="en-US" dirty="0"/>
              <a:t>Source: Freddie Mac</a:t>
            </a:r>
          </a:p>
        </p:txBody>
      </p:sp>
      <p:sp>
        <p:nvSpPr>
          <p:cNvPr id="6" name="TextBox 5">
            <a:extLst>
              <a:ext uri="{FF2B5EF4-FFF2-40B4-BE49-F238E27FC236}">
                <a16:creationId xmlns:a16="http://schemas.microsoft.com/office/drawing/2014/main" id="{603F3457-2880-1C4B-BDA5-C3783D746EFD}"/>
              </a:ext>
            </a:extLst>
          </p:cNvPr>
          <p:cNvSpPr txBox="1"/>
          <p:nvPr/>
        </p:nvSpPr>
        <p:spPr>
          <a:xfrm>
            <a:off x="1138599" y="9247654"/>
            <a:ext cx="4416381" cy="461665"/>
          </a:xfrm>
          <a:prstGeom prst="rect">
            <a:avLst/>
          </a:prstGeom>
          <a:noFill/>
        </p:spPr>
        <p:txBody>
          <a:bodyPr wrap="square" rtlCol="0">
            <a:spAutoFit/>
          </a:bodyPr>
          <a:lstStyle/>
          <a:p>
            <a:pPr fontAlgn="base">
              <a:spcBef>
                <a:spcPct val="0"/>
              </a:spcBef>
              <a:spcAft>
                <a:spcPct val="0"/>
              </a:spcAft>
            </a:pPr>
            <a:r>
              <a:rPr lang="en-US" sz="2400" i="1" dirty="0">
                <a:latin typeface="Nunito Sans" pitchFamily="2" charset="77"/>
                <a:cs typeface="Constantia"/>
              </a:rPr>
              <a:t>*Week ending 5/20/2021</a:t>
            </a:r>
          </a:p>
        </p:txBody>
      </p:sp>
      <p:graphicFrame>
        <p:nvGraphicFramePr>
          <p:cNvPr id="7" name="Chart 6">
            <a:extLst>
              <a:ext uri="{FF2B5EF4-FFF2-40B4-BE49-F238E27FC236}">
                <a16:creationId xmlns:a16="http://schemas.microsoft.com/office/drawing/2014/main" id="{8AB02F58-C633-1442-90E4-54F098AAF3B3}"/>
              </a:ext>
            </a:extLst>
          </p:cNvPr>
          <p:cNvGraphicFramePr/>
          <p:nvPr/>
        </p:nvGraphicFramePr>
        <p:xfrm>
          <a:off x="46383" y="1473474"/>
          <a:ext cx="18105120" cy="7818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9089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A1EB-BB0F-8B4B-A09A-C0B33B1093C6}"/>
              </a:ext>
            </a:extLst>
          </p:cNvPr>
          <p:cNvSpPr>
            <a:spLocks noGrp="1"/>
          </p:cNvSpPr>
          <p:nvPr>
            <p:ph type="title"/>
          </p:nvPr>
        </p:nvSpPr>
        <p:spPr>
          <a:xfrm>
            <a:off x="427955" y="90321"/>
            <a:ext cx="17739512" cy="1238583"/>
          </a:xfrm>
        </p:spPr>
        <p:txBody>
          <a:bodyPr>
            <a:noAutofit/>
          </a:bodyPr>
          <a:lstStyle/>
          <a:p>
            <a:r>
              <a:rPr lang="en-US" sz="4800" dirty="0"/>
              <a:t>S&amp;P Case-Shiller U.S. National Home Price Index</a:t>
            </a:r>
            <a:br>
              <a:rPr lang="en-US" sz="4800" dirty="0"/>
            </a:br>
            <a:r>
              <a:rPr lang="en-US" sz="3900" b="0" i="1" dirty="0"/>
              <a:t>February 1995 – February 2021</a:t>
            </a:r>
          </a:p>
        </p:txBody>
      </p:sp>
      <p:sp>
        <p:nvSpPr>
          <p:cNvPr id="3" name="Text Placeholder 2">
            <a:extLst>
              <a:ext uri="{FF2B5EF4-FFF2-40B4-BE49-F238E27FC236}">
                <a16:creationId xmlns:a16="http://schemas.microsoft.com/office/drawing/2014/main" id="{848A6941-D4F5-4A41-9F28-61B4C93AE973}"/>
              </a:ext>
            </a:extLst>
          </p:cNvPr>
          <p:cNvSpPr>
            <a:spLocks noGrp="1"/>
          </p:cNvSpPr>
          <p:nvPr>
            <p:ph type="body" sz="quarter" idx="10"/>
          </p:nvPr>
        </p:nvSpPr>
        <p:spPr/>
        <p:txBody>
          <a:bodyPr/>
          <a:lstStyle/>
          <a:p>
            <a:r>
              <a:rPr lang="en-US" dirty="0"/>
              <a:t>Source: Standard &amp; Poor’s</a:t>
            </a:r>
          </a:p>
        </p:txBody>
      </p:sp>
      <p:graphicFrame>
        <p:nvGraphicFramePr>
          <p:cNvPr id="4" name="Chart 3">
            <a:extLst>
              <a:ext uri="{FF2B5EF4-FFF2-40B4-BE49-F238E27FC236}">
                <a16:creationId xmlns:a16="http://schemas.microsoft.com/office/drawing/2014/main" id="{EDF84535-1DB2-2644-9E82-BAD36F1B3CCC}"/>
              </a:ext>
            </a:extLst>
          </p:cNvPr>
          <p:cNvGraphicFramePr/>
          <p:nvPr/>
        </p:nvGraphicFramePr>
        <p:xfrm>
          <a:off x="62348" y="1440165"/>
          <a:ext cx="18105120" cy="79552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1950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1FD54C-B53F-7E40-832B-7EAE4D3D6BBB}"/>
              </a:ext>
            </a:extLst>
          </p:cNvPr>
          <p:cNvSpPr>
            <a:spLocks noGrp="1"/>
          </p:cNvSpPr>
          <p:nvPr>
            <p:ph type="title"/>
          </p:nvPr>
        </p:nvSpPr>
        <p:spPr/>
        <p:txBody>
          <a:bodyPr>
            <a:normAutofit fontScale="90000"/>
          </a:bodyPr>
          <a:lstStyle/>
          <a:p>
            <a:r>
              <a:rPr lang="en-US" sz="5400" dirty="0"/>
              <a:t>U.S. Residential Building Permits</a:t>
            </a:r>
            <a:br>
              <a:rPr lang="en-US" sz="4350" b="0" dirty="0"/>
            </a:br>
            <a:r>
              <a:rPr lang="en-US" sz="4350" b="0" i="1" dirty="0"/>
              <a:t>April 1995 – April 2021</a:t>
            </a:r>
            <a:endParaRPr lang="en-US" sz="4350" b="0" i="1" dirty="0">
              <a:solidFill>
                <a:srgbClr val="FF0000"/>
              </a:solidFill>
            </a:endParaRPr>
          </a:p>
        </p:txBody>
      </p:sp>
      <p:sp>
        <p:nvSpPr>
          <p:cNvPr id="6" name="Text Placeholder 5">
            <a:extLst>
              <a:ext uri="{FF2B5EF4-FFF2-40B4-BE49-F238E27FC236}">
                <a16:creationId xmlns:a16="http://schemas.microsoft.com/office/drawing/2014/main" id="{D5F5EA13-B014-934E-AF18-80FE9C37DA3E}"/>
              </a:ext>
            </a:extLst>
          </p:cNvPr>
          <p:cNvSpPr>
            <a:spLocks noGrp="1"/>
          </p:cNvSpPr>
          <p:nvPr>
            <p:ph type="body" sz="quarter" idx="10"/>
          </p:nvPr>
        </p:nvSpPr>
        <p:spPr/>
        <p:txBody>
          <a:bodyPr/>
          <a:lstStyle/>
          <a:p>
            <a:r>
              <a:rPr lang="en-US" dirty="0"/>
              <a:t>Source: U.S. Census Bureau</a:t>
            </a:r>
          </a:p>
        </p:txBody>
      </p:sp>
      <p:graphicFrame>
        <p:nvGraphicFramePr>
          <p:cNvPr id="2" name="Chart 1">
            <a:extLst>
              <a:ext uri="{FF2B5EF4-FFF2-40B4-BE49-F238E27FC236}">
                <a16:creationId xmlns:a16="http://schemas.microsoft.com/office/drawing/2014/main" id="{5C8A9A41-57A0-8641-A769-576FD012524C}"/>
              </a:ext>
            </a:extLst>
          </p:cNvPr>
          <p:cNvGraphicFramePr/>
          <p:nvPr/>
        </p:nvGraphicFramePr>
        <p:xfrm>
          <a:off x="56367" y="1463041"/>
          <a:ext cx="18105120" cy="77544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5180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3F31-747E-9D4F-B095-80466C572DEC}"/>
              </a:ext>
            </a:extLst>
          </p:cNvPr>
          <p:cNvSpPr>
            <a:spLocks noGrp="1"/>
          </p:cNvSpPr>
          <p:nvPr>
            <p:ph type="title"/>
          </p:nvPr>
        </p:nvSpPr>
        <p:spPr>
          <a:xfrm>
            <a:off x="427956" y="62330"/>
            <a:ext cx="17768604" cy="1238583"/>
          </a:xfrm>
        </p:spPr>
        <p:txBody>
          <a:bodyPr>
            <a:normAutofit/>
          </a:bodyPr>
          <a:lstStyle/>
          <a:p>
            <a:r>
              <a:rPr lang="en-US" dirty="0"/>
              <a:t>U.S. Net Migration in Metropolitan Areas, 2019 to 2020</a:t>
            </a:r>
          </a:p>
        </p:txBody>
      </p:sp>
      <p:sp>
        <p:nvSpPr>
          <p:cNvPr id="3" name="Text Placeholder 2">
            <a:extLst>
              <a:ext uri="{FF2B5EF4-FFF2-40B4-BE49-F238E27FC236}">
                <a16:creationId xmlns:a16="http://schemas.microsoft.com/office/drawing/2014/main" id="{E0F086B4-0F31-5946-B948-3E20CBBDB9BD}"/>
              </a:ext>
            </a:extLst>
          </p:cNvPr>
          <p:cNvSpPr>
            <a:spLocks noGrp="1"/>
          </p:cNvSpPr>
          <p:nvPr>
            <p:ph type="body" sz="quarter" idx="10"/>
          </p:nvPr>
        </p:nvSpPr>
        <p:spPr/>
        <p:txBody>
          <a:bodyPr/>
          <a:lstStyle/>
          <a:p>
            <a:r>
              <a:rPr lang="en-US" dirty="0"/>
              <a:t>Source: U.S. Census Bureau</a:t>
            </a:r>
          </a:p>
        </p:txBody>
      </p:sp>
      <p:graphicFrame>
        <p:nvGraphicFramePr>
          <p:cNvPr id="6" name="Chart 5">
            <a:extLst>
              <a:ext uri="{FF2B5EF4-FFF2-40B4-BE49-F238E27FC236}">
                <a16:creationId xmlns:a16="http://schemas.microsoft.com/office/drawing/2014/main" id="{99294D98-BEA0-514E-981E-D867E4AD9C99}"/>
              </a:ext>
            </a:extLst>
          </p:cNvPr>
          <p:cNvGraphicFramePr/>
          <p:nvPr/>
        </p:nvGraphicFramePr>
        <p:xfrm>
          <a:off x="91440" y="1451460"/>
          <a:ext cx="18105120" cy="7818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3995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3F31-747E-9D4F-B095-80466C572DEC}"/>
              </a:ext>
            </a:extLst>
          </p:cNvPr>
          <p:cNvSpPr>
            <a:spLocks noGrp="1"/>
          </p:cNvSpPr>
          <p:nvPr>
            <p:ph type="title"/>
          </p:nvPr>
        </p:nvSpPr>
        <p:spPr/>
        <p:txBody>
          <a:bodyPr>
            <a:normAutofit fontScale="90000"/>
          </a:bodyPr>
          <a:lstStyle/>
          <a:p>
            <a:r>
              <a:rPr lang="en-US" sz="5400" dirty="0"/>
              <a:t>Observed Rent Declines in Major U.S. Cities</a:t>
            </a:r>
            <a:br>
              <a:rPr lang="en-US" dirty="0"/>
            </a:br>
            <a:r>
              <a:rPr lang="en-US" sz="4350" b="0" i="1" dirty="0"/>
              <a:t>Rent Changes in Select U.S. Cities, March to December 2020</a:t>
            </a:r>
          </a:p>
        </p:txBody>
      </p:sp>
      <p:sp>
        <p:nvSpPr>
          <p:cNvPr id="3" name="Text Placeholder 2">
            <a:extLst>
              <a:ext uri="{FF2B5EF4-FFF2-40B4-BE49-F238E27FC236}">
                <a16:creationId xmlns:a16="http://schemas.microsoft.com/office/drawing/2014/main" id="{E0F086B4-0F31-5946-B948-3E20CBBDB9BD}"/>
              </a:ext>
            </a:extLst>
          </p:cNvPr>
          <p:cNvSpPr>
            <a:spLocks noGrp="1"/>
          </p:cNvSpPr>
          <p:nvPr>
            <p:ph type="body" sz="quarter" idx="10"/>
          </p:nvPr>
        </p:nvSpPr>
        <p:spPr/>
        <p:txBody>
          <a:bodyPr/>
          <a:lstStyle/>
          <a:p>
            <a:r>
              <a:rPr lang="en-US" dirty="0"/>
              <a:t>Source: Apartment List</a:t>
            </a:r>
          </a:p>
        </p:txBody>
      </p:sp>
      <p:sp>
        <p:nvSpPr>
          <p:cNvPr id="6" name="TextBox 5">
            <a:extLst>
              <a:ext uri="{FF2B5EF4-FFF2-40B4-BE49-F238E27FC236}">
                <a16:creationId xmlns:a16="http://schemas.microsoft.com/office/drawing/2014/main" id="{9551F8FA-49D7-5D4C-B5ED-E92C7133E30A}"/>
              </a:ext>
            </a:extLst>
          </p:cNvPr>
          <p:cNvSpPr txBox="1"/>
          <p:nvPr/>
        </p:nvSpPr>
        <p:spPr>
          <a:xfrm>
            <a:off x="249113" y="8677892"/>
            <a:ext cx="15218025" cy="1200329"/>
          </a:xfrm>
          <a:prstGeom prst="rect">
            <a:avLst/>
          </a:prstGeom>
          <a:noFill/>
        </p:spPr>
        <p:txBody>
          <a:bodyPr wrap="square" rtlCol="0">
            <a:spAutoFit/>
          </a:bodyPr>
          <a:lstStyle/>
          <a:p>
            <a:r>
              <a:rPr lang="en-US" sz="3600" dirty="0">
                <a:latin typeface="Constantia" panose="02030602050306030303" pitchFamily="18" charset="0"/>
              </a:rPr>
              <a:t>Rent declines are concentrated in large, expensive markets, while in affordable midsize cities, rent growth accelerates…</a:t>
            </a:r>
          </a:p>
        </p:txBody>
      </p:sp>
      <p:graphicFrame>
        <p:nvGraphicFramePr>
          <p:cNvPr id="9" name="Table 8">
            <a:extLst>
              <a:ext uri="{FF2B5EF4-FFF2-40B4-BE49-F238E27FC236}">
                <a16:creationId xmlns:a16="http://schemas.microsoft.com/office/drawing/2014/main" id="{78274C61-DC20-3242-8AA6-ABC221F93B36}"/>
              </a:ext>
            </a:extLst>
          </p:cNvPr>
          <p:cNvGraphicFramePr>
            <a:graphicFrameLocks noGrp="1"/>
          </p:cNvGraphicFramePr>
          <p:nvPr/>
        </p:nvGraphicFramePr>
        <p:xfrm>
          <a:off x="195596" y="1563132"/>
          <a:ext cx="17896809" cy="6929640"/>
        </p:xfrm>
        <a:graphic>
          <a:graphicData uri="http://schemas.openxmlformats.org/drawingml/2006/table">
            <a:tbl>
              <a:tblPr>
                <a:tableStyleId>{5C22544A-7EE6-4342-B048-85BDC9FD1C3A}</a:tableStyleId>
              </a:tblPr>
              <a:tblGrid>
                <a:gridCol w="6172200">
                  <a:extLst>
                    <a:ext uri="{9D8B030D-6E8A-4147-A177-3AD203B41FA5}">
                      <a16:colId xmlns:a16="http://schemas.microsoft.com/office/drawing/2014/main" val="2580104682"/>
                    </a:ext>
                  </a:extLst>
                </a:gridCol>
                <a:gridCol w="2743200">
                  <a:extLst>
                    <a:ext uri="{9D8B030D-6E8A-4147-A177-3AD203B41FA5}">
                      <a16:colId xmlns:a16="http://schemas.microsoft.com/office/drawing/2014/main" val="4129787355"/>
                    </a:ext>
                  </a:extLst>
                </a:gridCol>
                <a:gridCol w="66009">
                  <a:extLst>
                    <a:ext uri="{9D8B030D-6E8A-4147-A177-3AD203B41FA5}">
                      <a16:colId xmlns:a16="http://schemas.microsoft.com/office/drawing/2014/main" val="1707916028"/>
                    </a:ext>
                  </a:extLst>
                </a:gridCol>
                <a:gridCol w="6172200">
                  <a:extLst>
                    <a:ext uri="{9D8B030D-6E8A-4147-A177-3AD203B41FA5}">
                      <a16:colId xmlns:a16="http://schemas.microsoft.com/office/drawing/2014/main" val="859625010"/>
                    </a:ext>
                  </a:extLst>
                </a:gridCol>
                <a:gridCol w="2743200">
                  <a:extLst>
                    <a:ext uri="{9D8B030D-6E8A-4147-A177-3AD203B41FA5}">
                      <a16:colId xmlns:a16="http://schemas.microsoft.com/office/drawing/2014/main" val="3610999437"/>
                    </a:ext>
                  </a:extLst>
                </a:gridCol>
              </a:tblGrid>
              <a:tr h="646569">
                <a:tc gridSpan="5">
                  <a:txBody>
                    <a:bodyPr/>
                    <a:lstStyle/>
                    <a:p>
                      <a:pPr algn="ctr" fontAlgn="b"/>
                      <a:r>
                        <a:rPr lang="en-US" sz="3600" b="1" i="0" u="none" strike="noStrike" dirty="0">
                          <a:solidFill>
                            <a:schemeClr val="bg1"/>
                          </a:solidFill>
                          <a:effectLst/>
                          <a:latin typeface="Constantia" panose="02030602050306030303" pitchFamily="18" charset="0"/>
                        </a:rPr>
                        <a:t>Largest Rent Declines/Increases among 50 largest U.S. cities by population</a:t>
                      </a:r>
                    </a:p>
                  </a:txBody>
                  <a:tcPr marL="13955" marR="13955" marT="13955" marB="0" anchor="ctr">
                    <a:solidFill>
                      <a:srgbClr val="002060"/>
                    </a:solidFill>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303" marR="9303" marT="9303" marB="0" anchor="b"/>
                </a:tc>
                <a:tc hMerge="1">
                  <a:txBody>
                    <a:bodyPr/>
                    <a:lstStyle/>
                    <a:p>
                      <a:endParaRPr lang="en-US"/>
                    </a:p>
                  </a:txBody>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303" marR="9303" marT="9303"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303" marR="9303" marT="9303" marB="0" anchor="b"/>
                </a:tc>
                <a:extLst>
                  <a:ext uri="{0D108BD9-81ED-4DB2-BD59-A6C34878D82A}">
                    <a16:rowId xmlns:a16="http://schemas.microsoft.com/office/drawing/2014/main" val="3474260679"/>
                  </a:ext>
                </a:extLst>
              </a:tr>
              <a:tr h="1110996">
                <a:tc>
                  <a:txBody>
                    <a:bodyPr/>
                    <a:lstStyle/>
                    <a:p>
                      <a:pPr algn="ctr" fontAlgn="b"/>
                      <a:r>
                        <a:rPr lang="en-US" sz="3000" b="1" u="none" strike="noStrike" dirty="0">
                          <a:solidFill>
                            <a:schemeClr val="bg1"/>
                          </a:solidFill>
                          <a:effectLst/>
                          <a:latin typeface="Constantia" panose="02030602050306030303" pitchFamily="18" charset="0"/>
                        </a:rPr>
                        <a:t>City</a:t>
                      </a:r>
                      <a:endParaRPr lang="en-US" sz="3000" b="1" i="0" u="none" strike="noStrike" dirty="0">
                        <a:solidFill>
                          <a:schemeClr val="bg1"/>
                        </a:solidFill>
                        <a:effectLst/>
                        <a:latin typeface="Constantia" panose="02030602050306030303" pitchFamily="18" charset="0"/>
                      </a:endParaRPr>
                    </a:p>
                  </a:txBody>
                  <a:tcPr marL="13955" marR="13955" marT="13955" marB="0" anchor="ctr">
                    <a:solidFill>
                      <a:srgbClr val="002060"/>
                    </a:solidFill>
                  </a:tcPr>
                </a:tc>
                <a:tc>
                  <a:txBody>
                    <a:bodyPr/>
                    <a:lstStyle/>
                    <a:p>
                      <a:pPr algn="ctr" fontAlgn="b"/>
                      <a:r>
                        <a:rPr lang="en-US" sz="3000" b="1" u="none" strike="noStrike" dirty="0">
                          <a:solidFill>
                            <a:schemeClr val="bg1"/>
                          </a:solidFill>
                          <a:effectLst/>
                          <a:latin typeface="Constantia" panose="02030602050306030303" pitchFamily="18" charset="0"/>
                        </a:rPr>
                        <a:t>Rent Growth </a:t>
                      </a:r>
                    </a:p>
                    <a:p>
                      <a:pPr algn="ctr" fontAlgn="b"/>
                      <a:r>
                        <a:rPr lang="en-US" sz="3000" b="1" u="none" strike="noStrike" dirty="0">
                          <a:solidFill>
                            <a:schemeClr val="bg1"/>
                          </a:solidFill>
                          <a:effectLst/>
                          <a:latin typeface="Constantia" panose="02030602050306030303" pitchFamily="18" charset="0"/>
                        </a:rPr>
                        <a:t>Since March</a:t>
                      </a:r>
                      <a:endParaRPr lang="en-US" sz="3000" b="1" i="0" u="none" strike="noStrike" dirty="0">
                        <a:solidFill>
                          <a:schemeClr val="bg1"/>
                        </a:solidFill>
                        <a:effectLst/>
                        <a:latin typeface="Constantia" panose="02030602050306030303" pitchFamily="18" charset="0"/>
                      </a:endParaRPr>
                    </a:p>
                  </a:txBody>
                  <a:tcPr marL="13955" marR="13955" marT="13955" marB="0" anchor="ctr">
                    <a:solidFill>
                      <a:srgbClr val="002060"/>
                    </a:solidFill>
                  </a:tcPr>
                </a:tc>
                <a:tc>
                  <a:txBody>
                    <a:bodyPr/>
                    <a:lstStyle/>
                    <a:p>
                      <a:pPr algn="ctr" fontAlgn="b"/>
                      <a:endParaRPr lang="en-US" sz="3000" b="1" i="0" u="none" strike="noStrike" dirty="0">
                        <a:solidFill>
                          <a:schemeClr val="bg1"/>
                        </a:solidFill>
                        <a:effectLst/>
                        <a:latin typeface="Constantia" panose="02030602050306030303" pitchFamily="18" charset="0"/>
                      </a:endParaRPr>
                    </a:p>
                  </a:txBody>
                  <a:tcPr marL="13955" marR="13955" marT="13955" marB="0" anchor="ctr">
                    <a:noFill/>
                  </a:tcPr>
                </a:tc>
                <a:tc>
                  <a:txBody>
                    <a:bodyPr/>
                    <a:lstStyle/>
                    <a:p>
                      <a:pPr algn="ctr" fontAlgn="b"/>
                      <a:r>
                        <a:rPr lang="en-US" sz="3000" b="1" u="none" strike="noStrike" dirty="0">
                          <a:solidFill>
                            <a:schemeClr val="bg1"/>
                          </a:solidFill>
                          <a:effectLst/>
                          <a:latin typeface="Constantia" panose="02030602050306030303" pitchFamily="18" charset="0"/>
                        </a:rPr>
                        <a:t>City</a:t>
                      </a:r>
                      <a:endParaRPr lang="en-US" sz="3000" b="1" i="0" u="none" strike="noStrike" dirty="0">
                        <a:solidFill>
                          <a:schemeClr val="bg1"/>
                        </a:solidFill>
                        <a:effectLst/>
                        <a:latin typeface="Constantia" panose="02030602050306030303" pitchFamily="18" charset="0"/>
                      </a:endParaRPr>
                    </a:p>
                  </a:txBody>
                  <a:tcPr marL="13955" marR="13955" marT="13955" marB="0" anchor="ctr">
                    <a:solidFill>
                      <a:srgbClr val="002060"/>
                    </a:solidFill>
                  </a:tcPr>
                </a:tc>
                <a:tc>
                  <a:txBody>
                    <a:bodyPr/>
                    <a:lstStyle/>
                    <a:p>
                      <a:pPr algn="ctr" fontAlgn="b"/>
                      <a:r>
                        <a:rPr lang="en-US" sz="3000" b="1" u="none" strike="noStrike" dirty="0">
                          <a:solidFill>
                            <a:schemeClr val="bg1"/>
                          </a:solidFill>
                          <a:effectLst/>
                          <a:latin typeface="Constantia" panose="02030602050306030303" pitchFamily="18" charset="0"/>
                        </a:rPr>
                        <a:t>Rent Growth </a:t>
                      </a:r>
                    </a:p>
                    <a:p>
                      <a:pPr algn="ctr" fontAlgn="b"/>
                      <a:r>
                        <a:rPr lang="en-US" sz="3000" b="1" u="none" strike="noStrike" dirty="0">
                          <a:solidFill>
                            <a:schemeClr val="bg1"/>
                          </a:solidFill>
                          <a:effectLst/>
                          <a:latin typeface="Constantia" panose="02030602050306030303" pitchFamily="18" charset="0"/>
                        </a:rPr>
                        <a:t>Since March</a:t>
                      </a:r>
                      <a:endParaRPr lang="en-US" sz="3000" b="1" i="0" u="none" strike="noStrike" dirty="0">
                        <a:solidFill>
                          <a:schemeClr val="bg1"/>
                        </a:solidFill>
                        <a:effectLst/>
                        <a:latin typeface="Constantia" panose="02030602050306030303" pitchFamily="18" charset="0"/>
                      </a:endParaRPr>
                    </a:p>
                  </a:txBody>
                  <a:tcPr marL="13955" marR="13955" marT="13955" marB="0" anchor="ctr">
                    <a:solidFill>
                      <a:srgbClr val="002060"/>
                    </a:solidFill>
                  </a:tcPr>
                </a:tc>
                <a:extLst>
                  <a:ext uri="{0D108BD9-81ED-4DB2-BD59-A6C34878D82A}">
                    <a16:rowId xmlns:a16="http://schemas.microsoft.com/office/drawing/2014/main" val="3746528104"/>
                  </a:ext>
                </a:extLst>
              </a:tr>
              <a:tr h="517208">
                <a:tc>
                  <a:txBody>
                    <a:bodyPr/>
                    <a:lstStyle/>
                    <a:p>
                      <a:pPr algn="l" fontAlgn="b"/>
                      <a:r>
                        <a:rPr lang="en-US" sz="3300" b="0" i="0" u="none" strike="noStrike" dirty="0">
                          <a:solidFill>
                            <a:srgbClr val="000000"/>
                          </a:solidFill>
                          <a:effectLst/>
                          <a:latin typeface="Constantia" panose="02030602050306030303" pitchFamily="18" charset="0"/>
                        </a:rPr>
                        <a:t>San Francisco, CA</a:t>
                      </a:r>
                    </a:p>
                  </a:txBody>
                  <a:tcPr marL="14288" marR="14288" marT="14288" marB="0" anchor="ctr">
                    <a:solidFill>
                      <a:srgbClr val="E4F1FF"/>
                    </a:solidFill>
                  </a:tcPr>
                </a:tc>
                <a:tc>
                  <a:txBody>
                    <a:bodyPr/>
                    <a:lstStyle/>
                    <a:p>
                      <a:pPr algn="ctr" fontAlgn="b"/>
                      <a:r>
                        <a:rPr lang="en-US" sz="3300" b="0" i="0" u="none" strike="noStrike">
                          <a:solidFill>
                            <a:srgbClr val="000000"/>
                          </a:solidFill>
                          <a:effectLst/>
                          <a:latin typeface="Constantia" panose="02030602050306030303" pitchFamily="18" charset="0"/>
                        </a:rPr>
                        <a:t>-26.7%</a:t>
                      </a:r>
                    </a:p>
                  </a:txBody>
                  <a:tcPr marL="14288" marR="14288" marT="14288" marB="0" anchor="ctr">
                    <a:solidFill>
                      <a:srgbClr val="E4F1FF"/>
                    </a:solidFill>
                  </a:tcPr>
                </a:tc>
                <a:tc>
                  <a:txBody>
                    <a:bodyPr/>
                    <a:lstStyle/>
                    <a:p>
                      <a:pPr algn="l" fontAlgn="b"/>
                      <a:endParaRPr lang="en-US" sz="3300" b="0" i="0" u="none" strike="noStrike" dirty="0">
                        <a:solidFill>
                          <a:srgbClr val="000000"/>
                        </a:solidFill>
                        <a:effectLst/>
                        <a:latin typeface="Constantia" panose="02030602050306030303" pitchFamily="18" charset="0"/>
                      </a:endParaRPr>
                    </a:p>
                  </a:txBody>
                  <a:tcPr marL="13955" marR="13955" marT="13955" marB="0" anchor="ctr">
                    <a:noFill/>
                  </a:tcPr>
                </a:tc>
                <a:tc>
                  <a:txBody>
                    <a:bodyPr/>
                    <a:lstStyle/>
                    <a:p>
                      <a:pPr algn="l" fontAlgn="b"/>
                      <a:r>
                        <a:rPr lang="en-US" sz="3300" b="0" i="0" u="none" strike="noStrike">
                          <a:solidFill>
                            <a:srgbClr val="000000"/>
                          </a:solidFill>
                          <a:effectLst/>
                          <a:latin typeface="Constantia" panose="02030602050306030303" pitchFamily="18" charset="0"/>
                        </a:rPr>
                        <a:t>Fresno, CA</a:t>
                      </a:r>
                    </a:p>
                  </a:txBody>
                  <a:tcPr marL="14288" marR="14288" marT="14288" marB="0" anchor="ctr">
                    <a:solidFill>
                      <a:srgbClr val="E4F1FF"/>
                    </a:solidFill>
                  </a:tcPr>
                </a:tc>
                <a:tc>
                  <a:txBody>
                    <a:bodyPr/>
                    <a:lstStyle/>
                    <a:p>
                      <a:pPr algn="ctr" fontAlgn="b"/>
                      <a:r>
                        <a:rPr lang="en-US" sz="3300" b="0" i="0" u="none" strike="noStrike" dirty="0">
                          <a:solidFill>
                            <a:srgbClr val="000000"/>
                          </a:solidFill>
                          <a:effectLst/>
                          <a:latin typeface="Constantia" panose="02030602050306030303" pitchFamily="18" charset="0"/>
                        </a:rPr>
                        <a:t>7.9%</a:t>
                      </a:r>
                    </a:p>
                  </a:txBody>
                  <a:tcPr marL="14288" marR="14288" marT="14288" marB="0" anchor="ctr">
                    <a:solidFill>
                      <a:srgbClr val="E4F1FF"/>
                    </a:solidFill>
                  </a:tcPr>
                </a:tc>
                <a:extLst>
                  <a:ext uri="{0D108BD9-81ED-4DB2-BD59-A6C34878D82A}">
                    <a16:rowId xmlns:a16="http://schemas.microsoft.com/office/drawing/2014/main" val="331652853"/>
                  </a:ext>
                </a:extLst>
              </a:tr>
              <a:tr h="517208">
                <a:tc>
                  <a:txBody>
                    <a:bodyPr/>
                    <a:lstStyle/>
                    <a:p>
                      <a:pPr algn="l" fontAlgn="b"/>
                      <a:r>
                        <a:rPr lang="en-US" sz="3300" b="0" i="0" u="none" strike="noStrike">
                          <a:solidFill>
                            <a:srgbClr val="000000"/>
                          </a:solidFill>
                          <a:effectLst/>
                          <a:latin typeface="Constantia" panose="02030602050306030303" pitchFamily="18" charset="0"/>
                        </a:rPr>
                        <a:t>Seattle, WA</a:t>
                      </a:r>
                    </a:p>
                  </a:txBody>
                  <a:tcPr marL="14288" marR="14288" marT="14288" marB="0" anchor="ctr">
                    <a:solidFill>
                      <a:srgbClr val="C1D8FC"/>
                    </a:solidFill>
                  </a:tcPr>
                </a:tc>
                <a:tc>
                  <a:txBody>
                    <a:bodyPr/>
                    <a:lstStyle/>
                    <a:p>
                      <a:pPr algn="ctr" fontAlgn="b"/>
                      <a:r>
                        <a:rPr lang="en-US" sz="3300" b="0" i="0" u="none" strike="noStrike">
                          <a:solidFill>
                            <a:srgbClr val="000000"/>
                          </a:solidFill>
                          <a:effectLst/>
                          <a:latin typeface="Constantia" panose="02030602050306030303" pitchFamily="18" charset="0"/>
                        </a:rPr>
                        <a:t>-22.0%</a:t>
                      </a:r>
                    </a:p>
                  </a:txBody>
                  <a:tcPr marL="14288" marR="14288" marT="14288" marB="0" anchor="ctr">
                    <a:solidFill>
                      <a:srgbClr val="C1D8FC"/>
                    </a:solidFill>
                  </a:tcPr>
                </a:tc>
                <a:tc>
                  <a:txBody>
                    <a:bodyPr/>
                    <a:lstStyle/>
                    <a:p>
                      <a:pPr algn="l" fontAlgn="b"/>
                      <a:endParaRPr lang="en-US" sz="3300" b="0" i="0" u="none" strike="noStrike" dirty="0">
                        <a:solidFill>
                          <a:srgbClr val="000000"/>
                        </a:solidFill>
                        <a:effectLst/>
                        <a:latin typeface="Constantia" panose="02030602050306030303" pitchFamily="18" charset="0"/>
                      </a:endParaRPr>
                    </a:p>
                  </a:txBody>
                  <a:tcPr marL="13955" marR="13955" marT="13955" marB="0" anchor="ctr">
                    <a:noFill/>
                  </a:tcPr>
                </a:tc>
                <a:tc>
                  <a:txBody>
                    <a:bodyPr/>
                    <a:lstStyle/>
                    <a:p>
                      <a:pPr algn="l" fontAlgn="b"/>
                      <a:r>
                        <a:rPr lang="en-US" sz="3300" b="0" i="0" u="none" strike="noStrike">
                          <a:solidFill>
                            <a:srgbClr val="000000"/>
                          </a:solidFill>
                          <a:effectLst/>
                          <a:latin typeface="Constantia" panose="02030602050306030303" pitchFamily="18" charset="0"/>
                        </a:rPr>
                        <a:t>Albuquerque, NM</a:t>
                      </a:r>
                    </a:p>
                  </a:txBody>
                  <a:tcPr marL="14288" marR="14288" marT="14288" marB="0" anchor="ctr">
                    <a:solidFill>
                      <a:srgbClr val="C1D8FC"/>
                    </a:solidFill>
                  </a:tcPr>
                </a:tc>
                <a:tc>
                  <a:txBody>
                    <a:bodyPr/>
                    <a:lstStyle/>
                    <a:p>
                      <a:pPr algn="ctr" fontAlgn="b"/>
                      <a:r>
                        <a:rPr lang="en-US" sz="3300" b="0" i="0" u="none" strike="noStrike" dirty="0">
                          <a:solidFill>
                            <a:srgbClr val="000000"/>
                          </a:solidFill>
                          <a:effectLst/>
                          <a:latin typeface="Constantia" panose="02030602050306030303" pitchFamily="18" charset="0"/>
                        </a:rPr>
                        <a:t>7.1%</a:t>
                      </a:r>
                    </a:p>
                  </a:txBody>
                  <a:tcPr marL="14288" marR="14288" marT="14288" marB="0" anchor="ctr">
                    <a:solidFill>
                      <a:srgbClr val="C1D8FC"/>
                    </a:solidFill>
                  </a:tcPr>
                </a:tc>
                <a:extLst>
                  <a:ext uri="{0D108BD9-81ED-4DB2-BD59-A6C34878D82A}">
                    <a16:rowId xmlns:a16="http://schemas.microsoft.com/office/drawing/2014/main" val="787105475"/>
                  </a:ext>
                </a:extLst>
              </a:tr>
              <a:tr h="517208">
                <a:tc>
                  <a:txBody>
                    <a:bodyPr/>
                    <a:lstStyle/>
                    <a:p>
                      <a:pPr algn="l" fontAlgn="b"/>
                      <a:r>
                        <a:rPr lang="en-US" sz="3300" b="0" i="0" u="none" strike="noStrike">
                          <a:solidFill>
                            <a:srgbClr val="000000"/>
                          </a:solidFill>
                          <a:effectLst/>
                          <a:latin typeface="Constantia" panose="02030602050306030303" pitchFamily="18" charset="0"/>
                        </a:rPr>
                        <a:t>Boston, MA</a:t>
                      </a:r>
                    </a:p>
                  </a:txBody>
                  <a:tcPr marL="14288" marR="14288" marT="14288" marB="0" anchor="ctr">
                    <a:solidFill>
                      <a:srgbClr val="E4F1FF"/>
                    </a:solidFill>
                  </a:tcPr>
                </a:tc>
                <a:tc>
                  <a:txBody>
                    <a:bodyPr/>
                    <a:lstStyle/>
                    <a:p>
                      <a:pPr algn="ctr" fontAlgn="b"/>
                      <a:r>
                        <a:rPr lang="en-US" sz="3300" b="0" i="0" u="none" strike="noStrike">
                          <a:solidFill>
                            <a:srgbClr val="000000"/>
                          </a:solidFill>
                          <a:effectLst/>
                          <a:latin typeface="Constantia" panose="02030602050306030303" pitchFamily="18" charset="0"/>
                        </a:rPr>
                        <a:t>-20.6%</a:t>
                      </a:r>
                    </a:p>
                  </a:txBody>
                  <a:tcPr marL="14288" marR="14288" marT="14288" marB="0" anchor="ctr">
                    <a:solidFill>
                      <a:srgbClr val="E4F1FF"/>
                    </a:solidFill>
                  </a:tcPr>
                </a:tc>
                <a:tc>
                  <a:txBody>
                    <a:bodyPr/>
                    <a:lstStyle/>
                    <a:p>
                      <a:pPr algn="l" fontAlgn="b"/>
                      <a:endParaRPr lang="en-US" sz="3300" b="0" i="0" u="none" strike="noStrike" dirty="0">
                        <a:solidFill>
                          <a:srgbClr val="000000"/>
                        </a:solidFill>
                        <a:effectLst/>
                        <a:latin typeface="Constantia" panose="02030602050306030303" pitchFamily="18" charset="0"/>
                      </a:endParaRPr>
                    </a:p>
                  </a:txBody>
                  <a:tcPr marL="13955" marR="13955" marT="13955" marB="0" anchor="ctr">
                    <a:noFill/>
                  </a:tcPr>
                </a:tc>
                <a:tc>
                  <a:txBody>
                    <a:bodyPr/>
                    <a:lstStyle/>
                    <a:p>
                      <a:pPr algn="l" fontAlgn="b"/>
                      <a:r>
                        <a:rPr lang="en-US" sz="3300" b="0" i="0" u="none" strike="noStrike">
                          <a:solidFill>
                            <a:srgbClr val="000000"/>
                          </a:solidFill>
                          <a:effectLst/>
                          <a:latin typeface="Constantia" panose="02030602050306030303" pitchFamily="18" charset="0"/>
                        </a:rPr>
                        <a:t>Memphis, TN</a:t>
                      </a:r>
                    </a:p>
                  </a:txBody>
                  <a:tcPr marL="14288" marR="14288" marT="14288" marB="0" anchor="ctr">
                    <a:solidFill>
                      <a:srgbClr val="E4F1FF"/>
                    </a:solidFill>
                  </a:tcPr>
                </a:tc>
                <a:tc>
                  <a:txBody>
                    <a:bodyPr/>
                    <a:lstStyle/>
                    <a:p>
                      <a:pPr algn="ctr" fontAlgn="b"/>
                      <a:r>
                        <a:rPr lang="en-US" sz="3300" b="0" i="0" u="none" strike="noStrike" dirty="0">
                          <a:solidFill>
                            <a:srgbClr val="000000"/>
                          </a:solidFill>
                          <a:effectLst/>
                          <a:latin typeface="Constantia" panose="02030602050306030303" pitchFamily="18" charset="0"/>
                        </a:rPr>
                        <a:t>6.7%</a:t>
                      </a:r>
                    </a:p>
                  </a:txBody>
                  <a:tcPr marL="14288" marR="14288" marT="14288" marB="0" anchor="ctr">
                    <a:solidFill>
                      <a:srgbClr val="E4F1FF"/>
                    </a:solidFill>
                  </a:tcPr>
                </a:tc>
                <a:extLst>
                  <a:ext uri="{0D108BD9-81ED-4DB2-BD59-A6C34878D82A}">
                    <a16:rowId xmlns:a16="http://schemas.microsoft.com/office/drawing/2014/main" val="3870271544"/>
                  </a:ext>
                </a:extLst>
              </a:tr>
              <a:tr h="517208">
                <a:tc>
                  <a:txBody>
                    <a:bodyPr/>
                    <a:lstStyle/>
                    <a:p>
                      <a:pPr algn="l" fontAlgn="b"/>
                      <a:r>
                        <a:rPr lang="en-US" sz="3300" b="0" i="0" u="none" strike="noStrike">
                          <a:solidFill>
                            <a:srgbClr val="000000"/>
                          </a:solidFill>
                          <a:effectLst/>
                          <a:latin typeface="Constantia" panose="02030602050306030303" pitchFamily="18" charset="0"/>
                        </a:rPr>
                        <a:t>New York, NY</a:t>
                      </a:r>
                    </a:p>
                  </a:txBody>
                  <a:tcPr marL="14288" marR="14288" marT="14288" marB="0" anchor="ctr">
                    <a:solidFill>
                      <a:srgbClr val="C1D8FC"/>
                    </a:solidFill>
                  </a:tcPr>
                </a:tc>
                <a:tc>
                  <a:txBody>
                    <a:bodyPr/>
                    <a:lstStyle/>
                    <a:p>
                      <a:pPr algn="ctr" fontAlgn="b"/>
                      <a:r>
                        <a:rPr lang="en-US" sz="3300" b="0" i="0" u="none" strike="noStrike">
                          <a:solidFill>
                            <a:srgbClr val="000000"/>
                          </a:solidFill>
                          <a:effectLst/>
                          <a:latin typeface="Constantia" panose="02030602050306030303" pitchFamily="18" charset="0"/>
                        </a:rPr>
                        <a:t>-19.9%</a:t>
                      </a:r>
                    </a:p>
                  </a:txBody>
                  <a:tcPr marL="14288" marR="14288" marT="14288" marB="0" anchor="ctr">
                    <a:solidFill>
                      <a:srgbClr val="C1D8FC"/>
                    </a:solidFill>
                  </a:tcPr>
                </a:tc>
                <a:tc>
                  <a:txBody>
                    <a:bodyPr/>
                    <a:lstStyle/>
                    <a:p>
                      <a:pPr algn="l" fontAlgn="b"/>
                      <a:endParaRPr lang="en-US" sz="3300" b="0" i="0" u="none" strike="noStrike" dirty="0">
                        <a:solidFill>
                          <a:srgbClr val="000000"/>
                        </a:solidFill>
                        <a:effectLst/>
                        <a:latin typeface="Constantia" panose="02030602050306030303" pitchFamily="18" charset="0"/>
                      </a:endParaRPr>
                    </a:p>
                  </a:txBody>
                  <a:tcPr marL="13955" marR="13955" marT="13955" marB="0" anchor="ctr">
                    <a:noFill/>
                  </a:tcPr>
                </a:tc>
                <a:tc>
                  <a:txBody>
                    <a:bodyPr/>
                    <a:lstStyle/>
                    <a:p>
                      <a:pPr algn="l" fontAlgn="b"/>
                      <a:r>
                        <a:rPr lang="en-US" sz="3300" b="0" i="0" u="none" strike="noStrike">
                          <a:solidFill>
                            <a:srgbClr val="000000"/>
                          </a:solidFill>
                          <a:effectLst/>
                          <a:latin typeface="Constantia" panose="02030602050306030303" pitchFamily="18" charset="0"/>
                        </a:rPr>
                        <a:t>Tucson, AZ</a:t>
                      </a:r>
                    </a:p>
                  </a:txBody>
                  <a:tcPr marL="14288" marR="14288" marT="14288" marB="0" anchor="ctr">
                    <a:solidFill>
                      <a:srgbClr val="C1D8FC"/>
                    </a:solidFill>
                  </a:tcPr>
                </a:tc>
                <a:tc>
                  <a:txBody>
                    <a:bodyPr/>
                    <a:lstStyle/>
                    <a:p>
                      <a:pPr algn="ctr" fontAlgn="b"/>
                      <a:r>
                        <a:rPr lang="en-US" sz="3300" b="0" i="0" u="none" strike="noStrike" dirty="0">
                          <a:solidFill>
                            <a:srgbClr val="000000"/>
                          </a:solidFill>
                          <a:effectLst/>
                          <a:latin typeface="Constantia" panose="02030602050306030303" pitchFamily="18" charset="0"/>
                        </a:rPr>
                        <a:t>6.1%</a:t>
                      </a:r>
                    </a:p>
                  </a:txBody>
                  <a:tcPr marL="14288" marR="14288" marT="14288" marB="0" anchor="ctr">
                    <a:solidFill>
                      <a:srgbClr val="C1D8FC"/>
                    </a:solidFill>
                  </a:tcPr>
                </a:tc>
                <a:extLst>
                  <a:ext uri="{0D108BD9-81ED-4DB2-BD59-A6C34878D82A}">
                    <a16:rowId xmlns:a16="http://schemas.microsoft.com/office/drawing/2014/main" val="2728138470"/>
                  </a:ext>
                </a:extLst>
              </a:tr>
              <a:tr h="517208">
                <a:tc>
                  <a:txBody>
                    <a:bodyPr/>
                    <a:lstStyle/>
                    <a:p>
                      <a:pPr algn="l" fontAlgn="b"/>
                      <a:r>
                        <a:rPr lang="en-US" sz="3300" b="0" i="0" u="none" strike="noStrike">
                          <a:solidFill>
                            <a:srgbClr val="000000"/>
                          </a:solidFill>
                          <a:effectLst/>
                          <a:latin typeface="Constantia" panose="02030602050306030303" pitchFamily="18" charset="0"/>
                        </a:rPr>
                        <a:t>Washington, DC</a:t>
                      </a:r>
                    </a:p>
                  </a:txBody>
                  <a:tcPr marL="14288" marR="14288" marT="14288" marB="0" anchor="ctr">
                    <a:solidFill>
                      <a:srgbClr val="E4F1FF"/>
                    </a:solidFill>
                  </a:tcPr>
                </a:tc>
                <a:tc>
                  <a:txBody>
                    <a:bodyPr/>
                    <a:lstStyle/>
                    <a:p>
                      <a:pPr algn="ctr" fontAlgn="b"/>
                      <a:r>
                        <a:rPr lang="en-US" sz="3300" b="0" i="0" u="none" strike="noStrike">
                          <a:solidFill>
                            <a:srgbClr val="000000"/>
                          </a:solidFill>
                          <a:effectLst/>
                          <a:latin typeface="Constantia" panose="02030602050306030303" pitchFamily="18" charset="0"/>
                        </a:rPr>
                        <a:t>-15.3%</a:t>
                      </a:r>
                    </a:p>
                  </a:txBody>
                  <a:tcPr marL="14288" marR="14288" marT="14288" marB="0" anchor="ctr">
                    <a:solidFill>
                      <a:srgbClr val="E4F1FF"/>
                    </a:solidFill>
                  </a:tcPr>
                </a:tc>
                <a:tc>
                  <a:txBody>
                    <a:bodyPr/>
                    <a:lstStyle/>
                    <a:p>
                      <a:pPr algn="l" fontAlgn="b"/>
                      <a:endParaRPr lang="en-US" sz="3300" b="0" i="0" u="none" strike="noStrike" dirty="0">
                        <a:solidFill>
                          <a:srgbClr val="000000"/>
                        </a:solidFill>
                        <a:effectLst/>
                        <a:latin typeface="Constantia" panose="02030602050306030303" pitchFamily="18" charset="0"/>
                      </a:endParaRPr>
                    </a:p>
                  </a:txBody>
                  <a:tcPr marL="13955" marR="13955" marT="13955" marB="0" anchor="ctr">
                    <a:noFill/>
                  </a:tcPr>
                </a:tc>
                <a:tc>
                  <a:txBody>
                    <a:bodyPr/>
                    <a:lstStyle/>
                    <a:p>
                      <a:pPr algn="l" fontAlgn="b"/>
                      <a:r>
                        <a:rPr lang="en-US" sz="3300" b="0" i="0" u="none" strike="noStrike">
                          <a:solidFill>
                            <a:srgbClr val="000000"/>
                          </a:solidFill>
                          <a:effectLst/>
                          <a:latin typeface="Constantia" panose="02030602050306030303" pitchFamily="18" charset="0"/>
                        </a:rPr>
                        <a:t>Virginia Beach, VA</a:t>
                      </a:r>
                    </a:p>
                  </a:txBody>
                  <a:tcPr marL="14288" marR="14288" marT="14288" marB="0" anchor="ctr">
                    <a:solidFill>
                      <a:srgbClr val="E4F1FF"/>
                    </a:solidFill>
                  </a:tcPr>
                </a:tc>
                <a:tc>
                  <a:txBody>
                    <a:bodyPr/>
                    <a:lstStyle/>
                    <a:p>
                      <a:pPr algn="ctr" fontAlgn="b"/>
                      <a:r>
                        <a:rPr lang="en-US" sz="3300" b="0" i="0" u="none" strike="noStrike" dirty="0">
                          <a:solidFill>
                            <a:srgbClr val="000000"/>
                          </a:solidFill>
                          <a:effectLst/>
                          <a:latin typeface="Constantia" panose="02030602050306030303" pitchFamily="18" charset="0"/>
                        </a:rPr>
                        <a:t>5.7%</a:t>
                      </a:r>
                    </a:p>
                  </a:txBody>
                  <a:tcPr marL="14288" marR="14288" marT="14288" marB="0" anchor="ctr">
                    <a:solidFill>
                      <a:srgbClr val="E4F1FF"/>
                    </a:solidFill>
                  </a:tcPr>
                </a:tc>
                <a:extLst>
                  <a:ext uri="{0D108BD9-81ED-4DB2-BD59-A6C34878D82A}">
                    <a16:rowId xmlns:a16="http://schemas.microsoft.com/office/drawing/2014/main" val="1823165326"/>
                  </a:ext>
                </a:extLst>
              </a:tr>
              <a:tr h="517208">
                <a:tc>
                  <a:txBody>
                    <a:bodyPr/>
                    <a:lstStyle/>
                    <a:p>
                      <a:pPr algn="l" fontAlgn="b"/>
                      <a:r>
                        <a:rPr lang="en-US" sz="3300" b="0" i="0" u="none" strike="noStrike">
                          <a:solidFill>
                            <a:srgbClr val="000000"/>
                          </a:solidFill>
                          <a:effectLst/>
                          <a:latin typeface="Constantia" panose="02030602050306030303" pitchFamily="18" charset="0"/>
                        </a:rPr>
                        <a:t>San Jose, CA</a:t>
                      </a:r>
                    </a:p>
                  </a:txBody>
                  <a:tcPr marL="14288" marR="14288" marT="14288" marB="0" anchor="ctr">
                    <a:solidFill>
                      <a:srgbClr val="C1D8FC"/>
                    </a:solidFill>
                  </a:tcPr>
                </a:tc>
                <a:tc>
                  <a:txBody>
                    <a:bodyPr/>
                    <a:lstStyle/>
                    <a:p>
                      <a:pPr algn="ctr" fontAlgn="b"/>
                      <a:r>
                        <a:rPr lang="en-US" sz="3300" b="0" i="0" u="none" strike="noStrike">
                          <a:solidFill>
                            <a:srgbClr val="000000"/>
                          </a:solidFill>
                          <a:effectLst/>
                          <a:latin typeface="Constantia" panose="02030602050306030303" pitchFamily="18" charset="0"/>
                        </a:rPr>
                        <a:t>-15.2%</a:t>
                      </a:r>
                    </a:p>
                  </a:txBody>
                  <a:tcPr marL="14288" marR="14288" marT="14288" marB="0" anchor="ctr">
                    <a:solidFill>
                      <a:srgbClr val="C1D8FC"/>
                    </a:solidFill>
                  </a:tcPr>
                </a:tc>
                <a:tc>
                  <a:txBody>
                    <a:bodyPr/>
                    <a:lstStyle/>
                    <a:p>
                      <a:pPr algn="l" fontAlgn="b"/>
                      <a:endParaRPr lang="en-US" sz="3300" b="0" i="0" u="none" strike="noStrike" dirty="0">
                        <a:solidFill>
                          <a:srgbClr val="000000"/>
                        </a:solidFill>
                        <a:effectLst/>
                        <a:latin typeface="Constantia" panose="02030602050306030303" pitchFamily="18" charset="0"/>
                      </a:endParaRPr>
                    </a:p>
                  </a:txBody>
                  <a:tcPr marL="13955" marR="13955" marT="13955" marB="0" anchor="ctr">
                    <a:noFill/>
                  </a:tcPr>
                </a:tc>
                <a:tc>
                  <a:txBody>
                    <a:bodyPr/>
                    <a:lstStyle/>
                    <a:p>
                      <a:pPr algn="l" fontAlgn="b"/>
                      <a:r>
                        <a:rPr lang="en-US" sz="3300" b="0" i="0" u="none" strike="noStrike">
                          <a:solidFill>
                            <a:srgbClr val="000000"/>
                          </a:solidFill>
                          <a:effectLst/>
                          <a:latin typeface="Constantia" panose="02030602050306030303" pitchFamily="18" charset="0"/>
                        </a:rPr>
                        <a:t>Las Vegas, NV</a:t>
                      </a:r>
                    </a:p>
                  </a:txBody>
                  <a:tcPr marL="14288" marR="14288" marT="14288" marB="0" anchor="ctr">
                    <a:solidFill>
                      <a:srgbClr val="C1D8FC"/>
                    </a:solidFill>
                  </a:tcPr>
                </a:tc>
                <a:tc>
                  <a:txBody>
                    <a:bodyPr/>
                    <a:lstStyle/>
                    <a:p>
                      <a:pPr algn="ctr" fontAlgn="b"/>
                      <a:r>
                        <a:rPr lang="en-US" sz="3300" b="0" i="0" u="none" strike="noStrike" dirty="0">
                          <a:solidFill>
                            <a:srgbClr val="000000"/>
                          </a:solidFill>
                          <a:effectLst/>
                          <a:latin typeface="Constantia" panose="02030602050306030303" pitchFamily="18" charset="0"/>
                        </a:rPr>
                        <a:t>5.2%</a:t>
                      </a:r>
                    </a:p>
                  </a:txBody>
                  <a:tcPr marL="14288" marR="14288" marT="14288" marB="0" anchor="ctr">
                    <a:solidFill>
                      <a:srgbClr val="C1D8FC"/>
                    </a:solidFill>
                  </a:tcPr>
                </a:tc>
                <a:extLst>
                  <a:ext uri="{0D108BD9-81ED-4DB2-BD59-A6C34878D82A}">
                    <a16:rowId xmlns:a16="http://schemas.microsoft.com/office/drawing/2014/main" val="1326460968"/>
                  </a:ext>
                </a:extLst>
              </a:tr>
              <a:tr h="517208">
                <a:tc>
                  <a:txBody>
                    <a:bodyPr/>
                    <a:lstStyle/>
                    <a:p>
                      <a:pPr algn="l" fontAlgn="b"/>
                      <a:r>
                        <a:rPr lang="en-US" sz="3300" b="0" i="0" u="none" strike="noStrike">
                          <a:solidFill>
                            <a:srgbClr val="000000"/>
                          </a:solidFill>
                          <a:effectLst/>
                          <a:latin typeface="Constantia" panose="02030602050306030303" pitchFamily="18" charset="0"/>
                        </a:rPr>
                        <a:t>Oakland, CA</a:t>
                      </a:r>
                    </a:p>
                  </a:txBody>
                  <a:tcPr marL="14288" marR="14288" marT="14288" marB="0" anchor="ctr">
                    <a:solidFill>
                      <a:srgbClr val="E4F1FF"/>
                    </a:solidFill>
                  </a:tcPr>
                </a:tc>
                <a:tc>
                  <a:txBody>
                    <a:bodyPr/>
                    <a:lstStyle/>
                    <a:p>
                      <a:pPr algn="ctr" fontAlgn="b"/>
                      <a:r>
                        <a:rPr lang="en-US" sz="3300" b="0" i="0" u="none" strike="noStrike">
                          <a:solidFill>
                            <a:srgbClr val="000000"/>
                          </a:solidFill>
                          <a:effectLst/>
                          <a:latin typeface="Constantia" panose="02030602050306030303" pitchFamily="18" charset="0"/>
                        </a:rPr>
                        <a:t>-14.2%</a:t>
                      </a:r>
                    </a:p>
                  </a:txBody>
                  <a:tcPr marL="14288" marR="14288" marT="14288" marB="0" anchor="ctr">
                    <a:solidFill>
                      <a:srgbClr val="E4F1FF"/>
                    </a:solidFill>
                  </a:tcPr>
                </a:tc>
                <a:tc>
                  <a:txBody>
                    <a:bodyPr/>
                    <a:lstStyle/>
                    <a:p>
                      <a:pPr algn="l" fontAlgn="b"/>
                      <a:endParaRPr lang="en-US" sz="3300" b="0" i="0" u="none" strike="noStrike" dirty="0">
                        <a:solidFill>
                          <a:srgbClr val="000000"/>
                        </a:solidFill>
                        <a:effectLst/>
                        <a:latin typeface="Constantia" panose="02030602050306030303" pitchFamily="18" charset="0"/>
                      </a:endParaRPr>
                    </a:p>
                  </a:txBody>
                  <a:tcPr marL="13955" marR="13955" marT="13955" marB="0" anchor="ctr">
                    <a:noFill/>
                  </a:tcPr>
                </a:tc>
                <a:tc>
                  <a:txBody>
                    <a:bodyPr/>
                    <a:lstStyle/>
                    <a:p>
                      <a:pPr algn="l" fontAlgn="b"/>
                      <a:r>
                        <a:rPr lang="en-US" sz="3300" b="0" i="0" u="none" strike="noStrike">
                          <a:solidFill>
                            <a:srgbClr val="000000"/>
                          </a:solidFill>
                          <a:effectLst/>
                          <a:latin typeface="Constantia" panose="02030602050306030303" pitchFamily="18" charset="0"/>
                        </a:rPr>
                        <a:t>Arlington, TX</a:t>
                      </a:r>
                    </a:p>
                  </a:txBody>
                  <a:tcPr marL="14288" marR="14288" marT="14288" marB="0" anchor="ctr">
                    <a:solidFill>
                      <a:srgbClr val="E4F1FF"/>
                    </a:solidFill>
                  </a:tcPr>
                </a:tc>
                <a:tc>
                  <a:txBody>
                    <a:bodyPr/>
                    <a:lstStyle/>
                    <a:p>
                      <a:pPr algn="ctr" fontAlgn="b"/>
                      <a:r>
                        <a:rPr lang="en-US" sz="3300" b="0" i="0" u="none" strike="noStrike" dirty="0">
                          <a:solidFill>
                            <a:srgbClr val="000000"/>
                          </a:solidFill>
                          <a:effectLst/>
                          <a:latin typeface="Constantia" panose="02030602050306030303" pitchFamily="18" charset="0"/>
                        </a:rPr>
                        <a:t>4.7%</a:t>
                      </a:r>
                    </a:p>
                  </a:txBody>
                  <a:tcPr marL="14288" marR="14288" marT="14288" marB="0" anchor="ctr">
                    <a:solidFill>
                      <a:srgbClr val="E4F1FF"/>
                    </a:solidFill>
                  </a:tcPr>
                </a:tc>
                <a:extLst>
                  <a:ext uri="{0D108BD9-81ED-4DB2-BD59-A6C34878D82A}">
                    <a16:rowId xmlns:a16="http://schemas.microsoft.com/office/drawing/2014/main" val="863711392"/>
                  </a:ext>
                </a:extLst>
              </a:tr>
              <a:tr h="517208">
                <a:tc>
                  <a:txBody>
                    <a:bodyPr/>
                    <a:lstStyle/>
                    <a:p>
                      <a:pPr algn="l" fontAlgn="b"/>
                      <a:r>
                        <a:rPr lang="en-US" sz="3300" b="0" i="0" u="none" strike="noStrike">
                          <a:solidFill>
                            <a:srgbClr val="000000"/>
                          </a:solidFill>
                          <a:effectLst/>
                          <a:latin typeface="Constantia" panose="02030602050306030303" pitchFamily="18" charset="0"/>
                        </a:rPr>
                        <a:t>Chicago, IL</a:t>
                      </a:r>
                    </a:p>
                  </a:txBody>
                  <a:tcPr marL="14288" marR="14288" marT="14288" marB="0" anchor="ctr">
                    <a:solidFill>
                      <a:srgbClr val="C1D8FC"/>
                    </a:solidFill>
                  </a:tcPr>
                </a:tc>
                <a:tc>
                  <a:txBody>
                    <a:bodyPr/>
                    <a:lstStyle/>
                    <a:p>
                      <a:pPr algn="ctr" fontAlgn="b"/>
                      <a:r>
                        <a:rPr lang="en-US" sz="3300" b="0" i="0" u="none" strike="noStrike">
                          <a:solidFill>
                            <a:srgbClr val="000000"/>
                          </a:solidFill>
                          <a:effectLst/>
                          <a:latin typeface="Constantia" panose="02030602050306030303" pitchFamily="18" charset="0"/>
                        </a:rPr>
                        <a:t>-13.2%</a:t>
                      </a:r>
                    </a:p>
                  </a:txBody>
                  <a:tcPr marL="14288" marR="14288" marT="14288" marB="0" anchor="ctr">
                    <a:solidFill>
                      <a:srgbClr val="C1D8FC"/>
                    </a:solidFill>
                  </a:tcPr>
                </a:tc>
                <a:tc>
                  <a:txBody>
                    <a:bodyPr/>
                    <a:lstStyle/>
                    <a:p>
                      <a:pPr algn="l" fontAlgn="b"/>
                      <a:endParaRPr lang="en-US" sz="3300" b="0" i="0" u="none" strike="noStrike" dirty="0">
                        <a:solidFill>
                          <a:srgbClr val="000000"/>
                        </a:solidFill>
                        <a:effectLst/>
                        <a:latin typeface="Constantia" panose="02030602050306030303" pitchFamily="18" charset="0"/>
                      </a:endParaRPr>
                    </a:p>
                  </a:txBody>
                  <a:tcPr marL="13955" marR="13955" marT="13955" marB="0" anchor="ctr">
                    <a:noFill/>
                  </a:tcPr>
                </a:tc>
                <a:tc>
                  <a:txBody>
                    <a:bodyPr/>
                    <a:lstStyle/>
                    <a:p>
                      <a:pPr algn="l" fontAlgn="b"/>
                      <a:r>
                        <a:rPr lang="en-US" sz="3300" b="0" i="0" u="none" strike="noStrike">
                          <a:solidFill>
                            <a:srgbClr val="000000"/>
                          </a:solidFill>
                          <a:effectLst/>
                          <a:latin typeface="Constantia" panose="02030602050306030303" pitchFamily="18" charset="0"/>
                        </a:rPr>
                        <a:t>Colorado Springs, CO</a:t>
                      </a:r>
                    </a:p>
                  </a:txBody>
                  <a:tcPr marL="14288" marR="14288" marT="14288" marB="0" anchor="ctr">
                    <a:solidFill>
                      <a:srgbClr val="C1D8FC"/>
                    </a:solidFill>
                  </a:tcPr>
                </a:tc>
                <a:tc>
                  <a:txBody>
                    <a:bodyPr/>
                    <a:lstStyle/>
                    <a:p>
                      <a:pPr algn="ctr" fontAlgn="b"/>
                      <a:r>
                        <a:rPr lang="en-US" sz="3300" b="0" i="0" u="none" strike="noStrike" dirty="0">
                          <a:solidFill>
                            <a:srgbClr val="000000"/>
                          </a:solidFill>
                          <a:effectLst/>
                          <a:latin typeface="Constantia" panose="02030602050306030303" pitchFamily="18" charset="0"/>
                        </a:rPr>
                        <a:t>4.4%</a:t>
                      </a:r>
                    </a:p>
                  </a:txBody>
                  <a:tcPr marL="14288" marR="14288" marT="14288" marB="0" anchor="ctr">
                    <a:solidFill>
                      <a:srgbClr val="C1D8FC"/>
                    </a:solidFill>
                  </a:tcPr>
                </a:tc>
                <a:extLst>
                  <a:ext uri="{0D108BD9-81ED-4DB2-BD59-A6C34878D82A}">
                    <a16:rowId xmlns:a16="http://schemas.microsoft.com/office/drawing/2014/main" val="213923800"/>
                  </a:ext>
                </a:extLst>
              </a:tr>
              <a:tr h="517208">
                <a:tc>
                  <a:txBody>
                    <a:bodyPr/>
                    <a:lstStyle/>
                    <a:p>
                      <a:pPr algn="l" fontAlgn="b"/>
                      <a:r>
                        <a:rPr lang="en-US" sz="3300" b="0" i="0" u="none" strike="noStrike">
                          <a:solidFill>
                            <a:srgbClr val="000000"/>
                          </a:solidFill>
                          <a:effectLst/>
                          <a:latin typeface="Constantia" panose="02030602050306030303" pitchFamily="18" charset="0"/>
                        </a:rPr>
                        <a:t>Minneapolis, MN</a:t>
                      </a:r>
                    </a:p>
                  </a:txBody>
                  <a:tcPr marL="14288" marR="14288" marT="14288" marB="0" anchor="ctr">
                    <a:solidFill>
                      <a:srgbClr val="E4F1FF"/>
                    </a:solidFill>
                  </a:tcPr>
                </a:tc>
                <a:tc>
                  <a:txBody>
                    <a:bodyPr/>
                    <a:lstStyle/>
                    <a:p>
                      <a:pPr algn="ctr" fontAlgn="b"/>
                      <a:r>
                        <a:rPr lang="en-US" sz="3300" b="0" i="0" u="none" strike="noStrike">
                          <a:solidFill>
                            <a:srgbClr val="000000"/>
                          </a:solidFill>
                          <a:effectLst/>
                          <a:latin typeface="Constantia" panose="02030602050306030303" pitchFamily="18" charset="0"/>
                        </a:rPr>
                        <a:t>-12.8%</a:t>
                      </a:r>
                    </a:p>
                  </a:txBody>
                  <a:tcPr marL="14288" marR="14288" marT="14288" marB="0" anchor="ctr">
                    <a:solidFill>
                      <a:srgbClr val="E4F1FF"/>
                    </a:solidFill>
                  </a:tcPr>
                </a:tc>
                <a:tc>
                  <a:txBody>
                    <a:bodyPr/>
                    <a:lstStyle/>
                    <a:p>
                      <a:pPr algn="l" fontAlgn="b"/>
                      <a:endParaRPr lang="en-US" sz="3300" b="0" i="0" u="none" strike="noStrike" dirty="0">
                        <a:solidFill>
                          <a:srgbClr val="000000"/>
                        </a:solidFill>
                        <a:effectLst/>
                        <a:latin typeface="Constantia" panose="02030602050306030303" pitchFamily="18" charset="0"/>
                      </a:endParaRPr>
                    </a:p>
                  </a:txBody>
                  <a:tcPr marL="13955" marR="13955" marT="13955" marB="0" anchor="ctr">
                    <a:noFill/>
                  </a:tcPr>
                </a:tc>
                <a:tc>
                  <a:txBody>
                    <a:bodyPr/>
                    <a:lstStyle/>
                    <a:p>
                      <a:pPr algn="l" fontAlgn="b"/>
                      <a:r>
                        <a:rPr lang="en-US" sz="3300" b="0" i="0" u="none" strike="noStrike">
                          <a:solidFill>
                            <a:srgbClr val="000000"/>
                          </a:solidFill>
                          <a:effectLst/>
                          <a:latin typeface="Constantia" panose="02030602050306030303" pitchFamily="18" charset="0"/>
                        </a:rPr>
                        <a:t>El Paso, TX</a:t>
                      </a:r>
                    </a:p>
                  </a:txBody>
                  <a:tcPr marL="14288" marR="14288" marT="14288" marB="0" anchor="ctr">
                    <a:solidFill>
                      <a:srgbClr val="E4F1FF"/>
                    </a:solidFill>
                  </a:tcPr>
                </a:tc>
                <a:tc>
                  <a:txBody>
                    <a:bodyPr/>
                    <a:lstStyle/>
                    <a:p>
                      <a:pPr algn="ctr" fontAlgn="b"/>
                      <a:r>
                        <a:rPr lang="en-US" sz="3300" b="0" i="0" u="none" strike="noStrike" dirty="0">
                          <a:solidFill>
                            <a:srgbClr val="000000"/>
                          </a:solidFill>
                          <a:effectLst/>
                          <a:latin typeface="Constantia" panose="02030602050306030303" pitchFamily="18" charset="0"/>
                        </a:rPr>
                        <a:t>4.1%</a:t>
                      </a:r>
                    </a:p>
                  </a:txBody>
                  <a:tcPr marL="14288" marR="14288" marT="14288" marB="0" anchor="ctr">
                    <a:solidFill>
                      <a:srgbClr val="E4F1FF"/>
                    </a:solidFill>
                  </a:tcPr>
                </a:tc>
                <a:extLst>
                  <a:ext uri="{0D108BD9-81ED-4DB2-BD59-A6C34878D82A}">
                    <a16:rowId xmlns:a16="http://schemas.microsoft.com/office/drawing/2014/main" val="4008125181"/>
                  </a:ext>
                </a:extLst>
              </a:tr>
              <a:tr h="517208">
                <a:tc>
                  <a:txBody>
                    <a:bodyPr/>
                    <a:lstStyle/>
                    <a:p>
                      <a:pPr algn="l" fontAlgn="b"/>
                      <a:r>
                        <a:rPr lang="en-US" sz="3300" b="0" i="0" u="none" strike="noStrike" dirty="0">
                          <a:solidFill>
                            <a:srgbClr val="000000"/>
                          </a:solidFill>
                          <a:effectLst/>
                          <a:latin typeface="Constantia" panose="02030602050306030303" pitchFamily="18" charset="0"/>
                        </a:rPr>
                        <a:t>Los Angeles, CA</a:t>
                      </a:r>
                    </a:p>
                  </a:txBody>
                  <a:tcPr marL="14288" marR="14288" marT="14288" marB="0" anchor="ctr">
                    <a:solidFill>
                      <a:srgbClr val="C1D8FC"/>
                    </a:solidFill>
                  </a:tcPr>
                </a:tc>
                <a:tc>
                  <a:txBody>
                    <a:bodyPr/>
                    <a:lstStyle/>
                    <a:p>
                      <a:pPr algn="ctr" fontAlgn="b"/>
                      <a:r>
                        <a:rPr lang="en-US" sz="3300" b="0" i="0" u="none" strike="noStrike" dirty="0">
                          <a:solidFill>
                            <a:srgbClr val="000000"/>
                          </a:solidFill>
                          <a:effectLst/>
                          <a:latin typeface="Constantia" panose="02030602050306030303" pitchFamily="18" charset="0"/>
                        </a:rPr>
                        <a:t>-7.9%</a:t>
                      </a:r>
                    </a:p>
                  </a:txBody>
                  <a:tcPr marL="14288" marR="14288" marT="14288" marB="0" anchor="ctr">
                    <a:solidFill>
                      <a:srgbClr val="C1D8FC"/>
                    </a:solidFill>
                  </a:tcPr>
                </a:tc>
                <a:tc>
                  <a:txBody>
                    <a:bodyPr/>
                    <a:lstStyle/>
                    <a:p>
                      <a:pPr algn="l" fontAlgn="b"/>
                      <a:endParaRPr lang="en-US" sz="3300" b="0" i="0" u="none" strike="noStrike" dirty="0">
                        <a:solidFill>
                          <a:srgbClr val="000000"/>
                        </a:solidFill>
                        <a:effectLst/>
                        <a:latin typeface="Constantia" panose="02030602050306030303" pitchFamily="18" charset="0"/>
                      </a:endParaRPr>
                    </a:p>
                  </a:txBody>
                  <a:tcPr marL="13955" marR="13955" marT="13955" marB="0" anchor="ctr">
                    <a:noFill/>
                  </a:tcPr>
                </a:tc>
                <a:tc>
                  <a:txBody>
                    <a:bodyPr/>
                    <a:lstStyle/>
                    <a:p>
                      <a:pPr algn="l" fontAlgn="b"/>
                      <a:r>
                        <a:rPr lang="en-US" sz="3300" b="0" i="0" u="none" strike="noStrike">
                          <a:solidFill>
                            <a:srgbClr val="000000"/>
                          </a:solidFill>
                          <a:effectLst/>
                          <a:latin typeface="Constantia" panose="02030602050306030303" pitchFamily="18" charset="0"/>
                        </a:rPr>
                        <a:t>Tulsa, OK</a:t>
                      </a:r>
                    </a:p>
                  </a:txBody>
                  <a:tcPr marL="14288" marR="14288" marT="14288" marB="0" anchor="ctr">
                    <a:solidFill>
                      <a:srgbClr val="C1D8FC"/>
                    </a:solidFill>
                  </a:tcPr>
                </a:tc>
                <a:tc>
                  <a:txBody>
                    <a:bodyPr/>
                    <a:lstStyle/>
                    <a:p>
                      <a:pPr algn="ctr" fontAlgn="b"/>
                      <a:r>
                        <a:rPr lang="en-US" sz="3300" b="0" i="0" u="none" strike="noStrike" dirty="0">
                          <a:solidFill>
                            <a:srgbClr val="000000"/>
                          </a:solidFill>
                          <a:effectLst/>
                          <a:latin typeface="Constantia" panose="02030602050306030303" pitchFamily="18" charset="0"/>
                        </a:rPr>
                        <a:t>4.0%</a:t>
                      </a:r>
                    </a:p>
                  </a:txBody>
                  <a:tcPr marL="14288" marR="14288" marT="14288" marB="0" anchor="ctr">
                    <a:solidFill>
                      <a:srgbClr val="C1D8FC"/>
                    </a:solidFill>
                  </a:tcPr>
                </a:tc>
                <a:extLst>
                  <a:ext uri="{0D108BD9-81ED-4DB2-BD59-A6C34878D82A}">
                    <a16:rowId xmlns:a16="http://schemas.microsoft.com/office/drawing/2014/main" val="3727293335"/>
                  </a:ext>
                </a:extLst>
              </a:tr>
            </a:tbl>
          </a:graphicData>
        </a:graphic>
      </p:graphicFrame>
    </p:spTree>
    <p:extLst>
      <p:ext uri="{BB962C8B-B14F-4D97-AF65-F5344CB8AC3E}">
        <p14:creationId xmlns:p14="http://schemas.microsoft.com/office/powerpoint/2010/main" val="233801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3F31-747E-9D4F-B095-80466C572DEC}"/>
              </a:ext>
            </a:extLst>
          </p:cNvPr>
          <p:cNvSpPr>
            <a:spLocks noGrp="1"/>
          </p:cNvSpPr>
          <p:nvPr>
            <p:ph type="title"/>
          </p:nvPr>
        </p:nvSpPr>
        <p:spPr/>
        <p:txBody>
          <a:bodyPr>
            <a:normAutofit fontScale="90000"/>
          </a:bodyPr>
          <a:lstStyle/>
          <a:p>
            <a:r>
              <a:rPr lang="en-US" sz="5400" dirty="0"/>
              <a:t>Observed Rent Declines in Cities v. Suburbs</a:t>
            </a:r>
            <a:br>
              <a:rPr lang="en-US" dirty="0"/>
            </a:br>
            <a:r>
              <a:rPr lang="en-US" sz="4350" b="0" i="1" dirty="0"/>
              <a:t>Cumulative Rent Change in 2020</a:t>
            </a:r>
          </a:p>
        </p:txBody>
      </p:sp>
      <p:sp>
        <p:nvSpPr>
          <p:cNvPr id="3" name="Text Placeholder 2">
            <a:extLst>
              <a:ext uri="{FF2B5EF4-FFF2-40B4-BE49-F238E27FC236}">
                <a16:creationId xmlns:a16="http://schemas.microsoft.com/office/drawing/2014/main" id="{E0F086B4-0F31-5946-B948-3E20CBBDB9BD}"/>
              </a:ext>
            </a:extLst>
          </p:cNvPr>
          <p:cNvSpPr>
            <a:spLocks noGrp="1"/>
          </p:cNvSpPr>
          <p:nvPr>
            <p:ph type="body" sz="quarter" idx="10"/>
          </p:nvPr>
        </p:nvSpPr>
        <p:spPr>
          <a:xfrm>
            <a:off x="-1" y="9743965"/>
            <a:ext cx="9814037" cy="519386"/>
          </a:xfrm>
        </p:spPr>
        <p:txBody>
          <a:bodyPr/>
          <a:lstStyle/>
          <a:p>
            <a:r>
              <a:rPr lang="en-US" dirty="0"/>
              <a:t>Source: Apartment List.  Note: rent changes are population-weighted and aggregated across principal/suburban cities within a sample of 30 large metropolitan areas.</a:t>
            </a:r>
          </a:p>
        </p:txBody>
      </p:sp>
      <p:pic>
        <p:nvPicPr>
          <p:cNvPr id="4" name="Picture 3">
            <a:extLst>
              <a:ext uri="{FF2B5EF4-FFF2-40B4-BE49-F238E27FC236}">
                <a16:creationId xmlns:a16="http://schemas.microsoft.com/office/drawing/2014/main" id="{AC544E5D-1305-B944-AAC5-989876850D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286" y="1517108"/>
            <a:ext cx="16575431" cy="7818120"/>
          </a:xfrm>
          <a:prstGeom prst="rect">
            <a:avLst/>
          </a:prstGeom>
        </p:spPr>
      </p:pic>
    </p:spTree>
    <p:extLst>
      <p:ext uri="{BB962C8B-B14F-4D97-AF65-F5344CB8AC3E}">
        <p14:creationId xmlns:p14="http://schemas.microsoft.com/office/powerpoint/2010/main" val="1285773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CCD5-3947-F64F-B5D7-EDA3AAA915E2}"/>
              </a:ext>
            </a:extLst>
          </p:cNvPr>
          <p:cNvSpPr>
            <a:spLocks noGrp="1"/>
          </p:cNvSpPr>
          <p:nvPr>
            <p:ph type="title"/>
          </p:nvPr>
        </p:nvSpPr>
        <p:spPr>
          <a:xfrm>
            <a:off x="427956" y="118697"/>
            <a:ext cx="16869444" cy="1238583"/>
          </a:xfrm>
        </p:spPr>
        <p:txBody>
          <a:bodyPr>
            <a:normAutofit fontScale="90000"/>
          </a:bodyPr>
          <a:lstStyle/>
          <a:p>
            <a:r>
              <a:rPr lang="en-US" sz="5400" dirty="0"/>
              <a:t>Architecture Billings Index</a:t>
            </a:r>
            <a:br>
              <a:rPr lang="en-US" dirty="0"/>
            </a:br>
            <a:r>
              <a:rPr lang="en-US" sz="4350" b="0" i="1" dirty="0"/>
              <a:t>April 2008 – April 2021</a:t>
            </a:r>
          </a:p>
        </p:txBody>
      </p:sp>
      <p:sp>
        <p:nvSpPr>
          <p:cNvPr id="3" name="Text Placeholder 2">
            <a:extLst>
              <a:ext uri="{FF2B5EF4-FFF2-40B4-BE49-F238E27FC236}">
                <a16:creationId xmlns:a16="http://schemas.microsoft.com/office/drawing/2014/main" id="{24F84B0D-4FC9-4A45-BFF2-2E30DB3848E4}"/>
              </a:ext>
            </a:extLst>
          </p:cNvPr>
          <p:cNvSpPr>
            <a:spLocks noGrp="1"/>
          </p:cNvSpPr>
          <p:nvPr>
            <p:ph type="body" sz="quarter" idx="10"/>
          </p:nvPr>
        </p:nvSpPr>
        <p:spPr/>
        <p:txBody>
          <a:bodyPr/>
          <a:lstStyle/>
          <a:p>
            <a:r>
              <a:rPr lang="en-US" dirty="0"/>
              <a:t>Source: The American Institute of Architects</a:t>
            </a:r>
          </a:p>
        </p:txBody>
      </p:sp>
      <p:graphicFrame>
        <p:nvGraphicFramePr>
          <p:cNvPr id="5" name="Content Placeholder 3">
            <a:extLst>
              <a:ext uri="{FF2B5EF4-FFF2-40B4-BE49-F238E27FC236}">
                <a16:creationId xmlns:a16="http://schemas.microsoft.com/office/drawing/2014/main" id="{0488C5D9-FC49-6247-AA12-F7C285E965F6}"/>
              </a:ext>
            </a:extLst>
          </p:cNvPr>
          <p:cNvGraphicFramePr>
            <a:graphicFrameLocks/>
          </p:cNvGraphicFramePr>
          <p:nvPr/>
        </p:nvGraphicFramePr>
        <p:xfrm>
          <a:off x="93945" y="1448583"/>
          <a:ext cx="18105120" cy="7818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777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6048838" cy="3402471"/>
          </a:xfrm>
        </p:grpSpPr>
        <p:sp>
          <p:nvSpPr>
            <p:cNvPr id="3" name="Freeform 3"/>
            <p:cNvSpPr/>
            <p:nvPr/>
          </p:nvSpPr>
          <p:spPr>
            <a:xfrm>
              <a:off x="0" y="0"/>
              <a:ext cx="6048837" cy="3402471"/>
            </a:xfrm>
            <a:custGeom>
              <a:avLst/>
              <a:gdLst/>
              <a:ahLst/>
              <a:cxnLst/>
              <a:rect l="l" t="t" r="r" b="b"/>
              <a:pathLst>
                <a:path w="6048837" h="3402471">
                  <a:moveTo>
                    <a:pt x="0" y="0"/>
                  </a:moveTo>
                  <a:lnTo>
                    <a:pt x="6048837" y="0"/>
                  </a:lnTo>
                  <a:lnTo>
                    <a:pt x="6048837" y="3402471"/>
                  </a:lnTo>
                  <a:lnTo>
                    <a:pt x="0" y="3402471"/>
                  </a:lnTo>
                  <a:close/>
                </a:path>
              </a:pathLst>
            </a:custGeom>
            <a:solidFill>
              <a:srgbClr val="000000">
                <a:alpha val="77647"/>
              </a:srgbClr>
            </a:solidFill>
          </p:spPr>
        </p:sp>
      </p:grpSp>
      <p:sp>
        <p:nvSpPr>
          <p:cNvPr id="4" name="AutoShape 4"/>
          <p:cNvSpPr/>
          <p:nvPr/>
        </p:nvSpPr>
        <p:spPr>
          <a:xfrm>
            <a:off x="-375754" y="9093816"/>
            <a:ext cx="19039508" cy="1532149"/>
          </a:xfrm>
          <a:prstGeom prst="rect">
            <a:avLst/>
          </a:prstGeom>
          <a:solidFill>
            <a:srgbClr val="11A4E4"/>
          </a:solidFill>
        </p:spPr>
      </p:sp>
      <p:sp>
        <p:nvSpPr>
          <p:cNvPr id="5" name="AutoShape 5"/>
          <p:cNvSpPr/>
          <p:nvPr/>
        </p:nvSpPr>
        <p:spPr>
          <a:xfrm>
            <a:off x="-161412" y="9093816"/>
            <a:ext cx="2211479" cy="1322314"/>
          </a:xfrm>
          <a:prstGeom prst="rect">
            <a:avLst/>
          </a:prstGeom>
          <a:solidFill>
            <a:srgbClr val="11A4E4"/>
          </a:solidFill>
        </p:spPr>
      </p:sp>
      <p:grpSp>
        <p:nvGrpSpPr>
          <p:cNvPr id="6" name="Group 6"/>
          <p:cNvGrpSpPr>
            <a:grpSpLocks noChangeAspect="1"/>
          </p:cNvGrpSpPr>
          <p:nvPr/>
        </p:nvGrpSpPr>
        <p:grpSpPr>
          <a:xfrm>
            <a:off x="685800" y="9350637"/>
            <a:ext cx="742143" cy="742140"/>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8" name="AutoShape 8"/>
          <p:cNvSpPr/>
          <p:nvPr/>
        </p:nvSpPr>
        <p:spPr>
          <a:xfrm>
            <a:off x="-1115305" y="448954"/>
            <a:ext cx="19604450" cy="1483726"/>
          </a:xfrm>
          <a:prstGeom prst="rect">
            <a:avLst/>
          </a:prstGeom>
          <a:solidFill>
            <a:srgbClr val="1C2529"/>
          </a:solidFill>
        </p:spPr>
      </p:sp>
      <p:pic>
        <p:nvPicPr>
          <p:cNvPr id="9" name="Picture 9"/>
          <p:cNvPicPr>
            <a:picLocks noChangeAspect="1"/>
          </p:cNvPicPr>
          <p:nvPr/>
        </p:nvPicPr>
        <p:blipFill>
          <a:blip r:embed="rId4"/>
          <a:srcRect l="15" r="10908" b="44207"/>
          <a:stretch>
            <a:fillRect/>
          </a:stretch>
        </p:blipFill>
        <p:spPr>
          <a:xfrm>
            <a:off x="15008688" y="594925"/>
            <a:ext cx="2213716" cy="925825"/>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31468" y="1932680"/>
            <a:ext cx="6948631" cy="6948631"/>
          </a:xfrm>
          <a:prstGeom prst="rect">
            <a:avLst/>
          </a:prstGeom>
        </p:spPr>
      </p:pic>
      <p:grpSp>
        <p:nvGrpSpPr>
          <p:cNvPr id="11" name="Group 11"/>
          <p:cNvGrpSpPr>
            <a:grpSpLocks noChangeAspect="1"/>
          </p:cNvGrpSpPr>
          <p:nvPr/>
        </p:nvGrpSpPr>
        <p:grpSpPr>
          <a:xfrm>
            <a:off x="-1584395" y="2273923"/>
            <a:ext cx="6262851" cy="6262825"/>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506" t="-69618" r="-123275" b="-119911"/>
              </a:stretch>
            </a:blipFill>
          </p:spPr>
        </p:sp>
      </p:grpSp>
      <p:pic>
        <p:nvPicPr>
          <p:cNvPr id="13" name="Picture 13"/>
          <p:cNvPicPr>
            <a:picLocks noChangeAspect="1"/>
          </p:cNvPicPr>
          <p:nvPr/>
        </p:nvPicPr>
        <p:blipFill>
          <a:blip r:embed="rId7"/>
          <a:srcRect l="5696" t="53413" r="52652"/>
          <a:stretch>
            <a:fillRect/>
          </a:stretch>
        </p:blipFill>
        <p:spPr>
          <a:xfrm>
            <a:off x="5152051" y="2500726"/>
            <a:ext cx="4144415" cy="5997448"/>
          </a:xfrm>
          <a:prstGeom prst="rect">
            <a:avLst/>
          </a:prstGeom>
        </p:spPr>
      </p:pic>
      <p:pic>
        <p:nvPicPr>
          <p:cNvPr id="14" name="Picture 14"/>
          <p:cNvPicPr>
            <a:picLocks noChangeAspect="1"/>
          </p:cNvPicPr>
          <p:nvPr/>
        </p:nvPicPr>
        <p:blipFill>
          <a:blip r:embed="rId8"/>
          <a:srcRect/>
          <a:stretch>
            <a:fillRect/>
          </a:stretch>
        </p:blipFill>
        <p:spPr>
          <a:xfrm>
            <a:off x="852798" y="2500726"/>
            <a:ext cx="2362456" cy="1603517"/>
          </a:xfrm>
          <a:prstGeom prst="rect">
            <a:avLst/>
          </a:prstGeom>
        </p:spPr>
      </p:pic>
      <p:pic>
        <p:nvPicPr>
          <p:cNvPr id="15" name="Picture 15"/>
          <p:cNvPicPr>
            <a:picLocks noChangeAspect="1"/>
          </p:cNvPicPr>
          <p:nvPr/>
        </p:nvPicPr>
        <p:blipFill>
          <a:blip r:embed="rId7"/>
          <a:srcRect l="52529" r="3499" b="38209"/>
          <a:stretch>
            <a:fillRect/>
          </a:stretch>
        </p:blipFill>
        <p:spPr>
          <a:xfrm>
            <a:off x="9296466" y="642828"/>
            <a:ext cx="5080365" cy="9236677"/>
          </a:xfrm>
          <a:prstGeom prst="rect">
            <a:avLst/>
          </a:prstGeom>
        </p:spPr>
      </p:pic>
      <p:sp>
        <p:nvSpPr>
          <p:cNvPr id="16" name="TextBox 16"/>
          <p:cNvSpPr txBox="1"/>
          <p:nvPr/>
        </p:nvSpPr>
        <p:spPr>
          <a:xfrm>
            <a:off x="2982733" y="9506760"/>
            <a:ext cx="14276567" cy="372745"/>
          </a:xfrm>
          <a:prstGeom prst="rect">
            <a:avLst/>
          </a:prstGeom>
        </p:spPr>
        <p:txBody>
          <a:bodyPr lIns="0" tIns="0" rIns="0" bIns="0" rtlCol="0" anchor="t">
            <a:spAutoFit/>
          </a:bodyPr>
          <a:lstStyle/>
          <a:p>
            <a:pPr algn="r">
              <a:lnSpc>
                <a:spcPts val="3079"/>
              </a:lnSpc>
            </a:pPr>
            <a:r>
              <a:rPr lang="en-US" sz="2200" spc="175">
                <a:solidFill>
                  <a:srgbClr val="FFFFFF"/>
                </a:solidFill>
                <a:latin typeface="Montserrat Classic"/>
              </a:rPr>
              <a:t>mihubcoop.com</a:t>
            </a:r>
          </a:p>
        </p:txBody>
      </p:sp>
      <p:sp>
        <p:nvSpPr>
          <p:cNvPr id="17" name="TextBox 17"/>
          <p:cNvSpPr txBox="1"/>
          <p:nvPr/>
        </p:nvSpPr>
        <p:spPr>
          <a:xfrm>
            <a:off x="14376831" y="1622948"/>
            <a:ext cx="3477431" cy="218523"/>
          </a:xfrm>
          <a:prstGeom prst="rect">
            <a:avLst/>
          </a:prstGeom>
        </p:spPr>
        <p:txBody>
          <a:bodyPr lIns="0" tIns="0" rIns="0" bIns="0" rtlCol="0" anchor="t">
            <a:spAutoFit/>
          </a:bodyPr>
          <a:lstStyle/>
          <a:p>
            <a:pPr algn="ctr">
              <a:lnSpc>
                <a:spcPts val="1650"/>
              </a:lnSpc>
            </a:pPr>
            <a:r>
              <a:rPr lang="en-US" sz="1755" spc="874">
                <a:solidFill>
                  <a:srgbClr val="FFFFFF"/>
                </a:solidFill>
                <a:latin typeface="Aileron Regular"/>
              </a:rPr>
              <a:t>WEBINAR SERIES</a:t>
            </a:r>
          </a:p>
        </p:txBody>
      </p:sp>
      <p:sp>
        <p:nvSpPr>
          <p:cNvPr id="18" name="TextBox 18"/>
          <p:cNvSpPr txBox="1"/>
          <p:nvPr/>
        </p:nvSpPr>
        <p:spPr>
          <a:xfrm>
            <a:off x="-269165" y="368862"/>
            <a:ext cx="9182365" cy="1416050"/>
          </a:xfrm>
          <a:prstGeom prst="rect">
            <a:avLst/>
          </a:prstGeom>
        </p:spPr>
        <p:txBody>
          <a:bodyPr lIns="0" tIns="0" rIns="0" bIns="0" rtlCol="0" anchor="t">
            <a:spAutoFit/>
          </a:bodyPr>
          <a:lstStyle/>
          <a:p>
            <a:pPr algn="ctr">
              <a:lnSpc>
                <a:spcPts val="5500"/>
              </a:lnSpc>
            </a:pPr>
            <a:r>
              <a:rPr lang="en-US" sz="5000" spc="25">
                <a:solidFill>
                  <a:srgbClr val="FFFFFF"/>
                </a:solidFill>
                <a:latin typeface="Montserrat Classic Bold"/>
              </a:rPr>
              <a:t>Minority Business Development Agency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8AFDB-BAA9-C545-8020-707D712DF589}"/>
              </a:ext>
            </a:extLst>
          </p:cNvPr>
          <p:cNvSpPr>
            <a:spLocks noGrp="1"/>
          </p:cNvSpPr>
          <p:nvPr>
            <p:ph type="title"/>
          </p:nvPr>
        </p:nvSpPr>
        <p:spPr>
          <a:xfrm>
            <a:off x="427956" y="62330"/>
            <a:ext cx="17579193" cy="1238583"/>
          </a:xfrm>
        </p:spPr>
        <p:txBody>
          <a:bodyPr>
            <a:normAutofit fontScale="90000"/>
          </a:bodyPr>
          <a:lstStyle/>
          <a:p>
            <a:r>
              <a:rPr lang="en-US" dirty="0"/>
              <a:t>National Nonresidential Construction Spending by Subsector </a:t>
            </a:r>
            <a:br>
              <a:rPr lang="en-US" sz="5400" dirty="0"/>
            </a:br>
            <a:r>
              <a:rPr lang="en-US" sz="4050" b="0" dirty="0"/>
              <a:t>February 2015 v. February 2020</a:t>
            </a:r>
          </a:p>
        </p:txBody>
      </p:sp>
      <p:sp>
        <p:nvSpPr>
          <p:cNvPr id="3" name="Text Placeholder 2">
            <a:extLst>
              <a:ext uri="{FF2B5EF4-FFF2-40B4-BE49-F238E27FC236}">
                <a16:creationId xmlns:a16="http://schemas.microsoft.com/office/drawing/2014/main" id="{720E85EB-27CD-D546-BD85-A098B6A0E34E}"/>
              </a:ext>
            </a:extLst>
          </p:cNvPr>
          <p:cNvSpPr>
            <a:spLocks noGrp="1"/>
          </p:cNvSpPr>
          <p:nvPr>
            <p:ph type="body" sz="quarter" idx="10"/>
          </p:nvPr>
        </p:nvSpPr>
        <p:spPr/>
        <p:txBody>
          <a:bodyPr/>
          <a:lstStyle/>
          <a:p>
            <a:r>
              <a:rPr lang="en-US" dirty="0"/>
              <a:t>Source: U.S. Census Bureau</a:t>
            </a:r>
          </a:p>
        </p:txBody>
      </p:sp>
      <p:graphicFrame>
        <p:nvGraphicFramePr>
          <p:cNvPr id="6" name="Chart 5">
            <a:extLst>
              <a:ext uri="{FF2B5EF4-FFF2-40B4-BE49-F238E27FC236}">
                <a16:creationId xmlns:a16="http://schemas.microsoft.com/office/drawing/2014/main" id="{4EE7648A-F20A-6D4A-89A5-2695F2802F52}"/>
              </a:ext>
            </a:extLst>
          </p:cNvPr>
          <p:cNvGraphicFramePr/>
          <p:nvPr/>
        </p:nvGraphicFramePr>
        <p:xfrm>
          <a:off x="66006" y="1453313"/>
          <a:ext cx="18105120" cy="80983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1574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643B8-7325-9645-96D6-1902DEC10012}"/>
              </a:ext>
            </a:extLst>
          </p:cNvPr>
          <p:cNvSpPr>
            <a:spLocks noGrp="1"/>
          </p:cNvSpPr>
          <p:nvPr>
            <p:ph type="title"/>
          </p:nvPr>
        </p:nvSpPr>
        <p:spPr>
          <a:xfrm>
            <a:off x="0" y="1602524"/>
            <a:ext cx="7797123" cy="7081952"/>
          </a:xfrm>
        </p:spPr>
        <p:txBody>
          <a:bodyPr>
            <a:normAutofit/>
          </a:bodyPr>
          <a:lstStyle/>
          <a:p>
            <a:pPr algn="ctr"/>
            <a:r>
              <a:rPr lang="en-US" sz="9450" dirty="0">
                <a:solidFill>
                  <a:srgbClr val="002060"/>
                </a:solidFill>
              </a:rPr>
              <a:t>The Crystal Ball</a:t>
            </a:r>
          </a:p>
        </p:txBody>
      </p:sp>
      <p:pic>
        <p:nvPicPr>
          <p:cNvPr id="2" name="Picture 1">
            <a:extLst>
              <a:ext uri="{FF2B5EF4-FFF2-40B4-BE49-F238E27FC236}">
                <a16:creationId xmlns:a16="http://schemas.microsoft.com/office/drawing/2014/main" id="{7050966F-BA50-9744-B9D0-398DCE1AC0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0852" y="1720697"/>
            <a:ext cx="10268411" cy="6845607"/>
          </a:xfrm>
          <a:prstGeom prst="rect">
            <a:avLst/>
          </a:prstGeom>
        </p:spPr>
      </p:pic>
    </p:spTree>
    <p:extLst>
      <p:ext uri="{BB962C8B-B14F-4D97-AF65-F5344CB8AC3E}">
        <p14:creationId xmlns:p14="http://schemas.microsoft.com/office/powerpoint/2010/main" val="920681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E206B-5302-6949-99EE-BCC1543F5912}"/>
              </a:ext>
            </a:extLst>
          </p:cNvPr>
          <p:cNvSpPr>
            <a:spLocks noGrp="1"/>
          </p:cNvSpPr>
          <p:nvPr>
            <p:ph type="title"/>
          </p:nvPr>
        </p:nvSpPr>
        <p:spPr>
          <a:xfrm>
            <a:off x="427956" y="98426"/>
            <a:ext cx="15773400" cy="1238583"/>
          </a:xfrm>
        </p:spPr>
        <p:txBody>
          <a:bodyPr>
            <a:normAutofit fontScale="90000"/>
          </a:bodyPr>
          <a:lstStyle/>
          <a:p>
            <a:r>
              <a:rPr lang="en-US" sz="4800" dirty="0"/>
              <a:t>University of Michigan Index of Consumer Sentiment</a:t>
            </a:r>
            <a:br>
              <a:rPr lang="en-US" dirty="0"/>
            </a:br>
            <a:r>
              <a:rPr lang="en-US" sz="4200" b="0" i="1" dirty="0"/>
              <a:t>2005 – 2021</a:t>
            </a:r>
          </a:p>
        </p:txBody>
      </p:sp>
      <p:sp>
        <p:nvSpPr>
          <p:cNvPr id="6" name="Text Placeholder 5">
            <a:extLst>
              <a:ext uri="{FF2B5EF4-FFF2-40B4-BE49-F238E27FC236}">
                <a16:creationId xmlns:a16="http://schemas.microsoft.com/office/drawing/2014/main" id="{164A2F89-32C4-BD4C-8216-7188B79CB8F5}"/>
              </a:ext>
            </a:extLst>
          </p:cNvPr>
          <p:cNvSpPr>
            <a:spLocks noGrp="1"/>
          </p:cNvSpPr>
          <p:nvPr>
            <p:ph type="body" sz="quarter" idx="10"/>
          </p:nvPr>
        </p:nvSpPr>
        <p:spPr/>
        <p:txBody>
          <a:bodyPr/>
          <a:lstStyle/>
          <a:p>
            <a:r>
              <a:rPr lang="en-US" dirty="0"/>
              <a:t>Source: University of Michigan</a:t>
            </a:r>
          </a:p>
        </p:txBody>
      </p:sp>
      <p:graphicFrame>
        <p:nvGraphicFramePr>
          <p:cNvPr id="7" name="Chart 6">
            <a:extLst>
              <a:ext uri="{FF2B5EF4-FFF2-40B4-BE49-F238E27FC236}">
                <a16:creationId xmlns:a16="http://schemas.microsoft.com/office/drawing/2014/main" id="{FC61A542-29BA-5745-8FBE-291AE6A4E724}"/>
              </a:ext>
            </a:extLst>
          </p:cNvPr>
          <p:cNvGraphicFramePr/>
          <p:nvPr/>
        </p:nvGraphicFramePr>
        <p:xfrm>
          <a:off x="72122" y="1416824"/>
          <a:ext cx="18105120" cy="795528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CA27D0-ED68-1948-8C79-47CFCCB93F19}"/>
              </a:ext>
            </a:extLst>
          </p:cNvPr>
          <p:cNvSpPr txBox="1"/>
          <p:nvPr/>
        </p:nvSpPr>
        <p:spPr>
          <a:xfrm>
            <a:off x="13274944" y="6959443"/>
            <a:ext cx="4712336" cy="101566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r>
              <a:rPr lang="en-US" sz="3000" b="1" i="1" dirty="0">
                <a:solidFill>
                  <a:prstClr val="black"/>
                </a:solidFill>
                <a:latin typeface="Constantia" panose="02030602050306030303" pitchFamily="18" charset="0"/>
                <a:cs typeface="Constantia"/>
              </a:rPr>
              <a:t>May 2021: 82.8</a:t>
            </a:r>
          </a:p>
          <a:p>
            <a:pPr fontAlgn="base">
              <a:spcBef>
                <a:spcPct val="0"/>
              </a:spcBef>
              <a:spcAft>
                <a:spcPct val="0"/>
              </a:spcAft>
            </a:pPr>
            <a:r>
              <a:rPr lang="en-US" sz="3000" b="1" i="1" dirty="0">
                <a:solidFill>
                  <a:prstClr val="black"/>
                </a:solidFill>
                <a:latin typeface="Constantia" panose="02030602050306030303" pitchFamily="18" charset="0"/>
                <a:cs typeface="Constantia"/>
              </a:rPr>
              <a:t>where 1996: 100</a:t>
            </a:r>
          </a:p>
        </p:txBody>
      </p:sp>
    </p:spTree>
    <p:extLst>
      <p:ext uri="{BB962C8B-B14F-4D97-AF65-F5344CB8AC3E}">
        <p14:creationId xmlns:p14="http://schemas.microsoft.com/office/powerpoint/2010/main" val="2604350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BA883-D7D7-1440-9A4F-6408D8460EE4}"/>
              </a:ext>
            </a:extLst>
          </p:cNvPr>
          <p:cNvSpPr>
            <a:spLocks noGrp="1"/>
          </p:cNvSpPr>
          <p:nvPr>
            <p:ph type="title"/>
          </p:nvPr>
        </p:nvSpPr>
        <p:spPr>
          <a:xfrm>
            <a:off x="427956" y="62330"/>
            <a:ext cx="17105664" cy="1238583"/>
          </a:xfrm>
        </p:spPr>
        <p:txBody>
          <a:bodyPr>
            <a:normAutofit fontScale="90000"/>
          </a:bodyPr>
          <a:lstStyle/>
          <a:p>
            <a:r>
              <a:rPr lang="en-US" sz="5400" dirty="0"/>
              <a:t>U.S. Saving Rate, March 2005 – March 2021</a:t>
            </a:r>
            <a:br>
              <a:rPr lang="en-US" dirty="0"/>
            </a:br>
            <a:r>
              <a:rPr lang="en-US" sz="4350" b="0" i="1" dirty="0"/>
              <a:t>(Savings as Percentage of Personal Disposable Income)</a:t>
            </a:r>
          </a:p>
        </p:txBody>
      </p:sp>
      <p:sp>
        <p:nvSpPr>
          <p:cNvPr id="3" name="Text Placeholder 2">
            <a:extLst>
              <a:ext uri="{FF2B5EF4-FFF2-40B4-BE49-F238E27FC236}">
                <a16:creationId xmlns:a16="http://schemas.microsoft.com/office/drawing/2014/main" id="{27884B42-F933-C940-894D-A8BFC5418B69}"/>
              </a:ext>
            </a:extLst>
          </p:cNvPr>
          <p:cNvSpPr>
            <a:spLocks noGrp="1"/>
          </p:cNvSpPr>
          <p:nvPr>
            <p:ph type="body" sz="quarter" idx="10"/>
          </p:nvPr>
        </p:nvSpPr>
        <p:spPr/>
        <p:txBody>
          <a:bodyPr/>
          <a:lstStyle/>
          <a:p>
            <a:r>
              <a:rPr lang="en-US" dirty="0"/>
              <a:t>Source: Bureau of Economic Analysis</a:t>
            </a:r>
          </a:p>
        </p:txBody>
      </p:sp>
      <p:graphicFrame>
        <p:nvGraphicFramePr>
          <p:cNvPr id="5" name="Chart 4">
            <a:extLst>
              <a:ext uri="{FF2B5EF4-FFF2-40B4-BE49-F238E27FC236}">
                <a16:creationId xmlns:a16="http://schemas.microsoft.com/office/drawing/2014/main" id="{2953A007-A73B-C343-83B7-0A8A89E56D7F}"/>
              </a:ext>
            </a:extLst>
          </p:cNvPr>
          <p:cNvGraphicFramePr/>
          <p:nvPr/>
        </p:nvGraphicFramePr>
        <p:xfrm>
          <a:off x="89085" y="1453295"/>
          <a:ext cx="18105120" cy="79552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6205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871" y="101468"/>
            <a:ext cx="18039660" cy="1238583"/>
          </a:xfrm>
        </p:spPr>
        <p:txBody>
          <a:bodyPr>
            <a:normAutofit fontScale="90000"/>
          </a:bodyPr>
          <a:lstStyle/>
          <a:p>
            <a:r>
              <a:rPr lang="en-US" sz="4650" dirty="0"/>
              <a:t>NFIB Index of Small Business Optimism: Good Time to Expand</a:t>
            </a:r>
            <a:br>
              <a:rPr lang="en-US" sz="4800" dirty="0"/>
            </a:br>
            <a:r>
              <a:rPr lang="en-US" sz="4200" b="0" i="1" dirty="0"/>
              <a:t>1986 – 2021</a:t>
            </a:r>
            <a:endParaRPr lang="en-US" sz="4200" b="0" i="1" dirty="0">
              <a:solidFill>
                <a:srgbClr val="FF0000"/>
              </a:solidFill>
            </a:endParaRPr>
          </a:p>
        </p:txBody>
      </p:sp>
      <p:sp>
        <p:nvSpPr>
          <p:cNvPr id="3" name="Text Placeholder 2"/>
          <p:cNvSpPr>
            <a:spLocks noGrp="1"/>
          </p:cNvSpPr>
          <p:nvPr>
            <p:ph type="body" sz="quarter" idx="10"/>
          </p:nvPr>
        </p:nvSpPr>
        <p:spPr/>
        <p:txBody>
          <a:bodyPr/>
          <a:lstStyle/>
          <a:p>
            <a:r>
              <a:rPr lang="en-US" dirty="0"/>
              <a:t>Source: National Federation of Independent Business (NFIB)</a:t>
            </a:r>
          </a:p>
        </p:txBody>
      </p:sp>
      <p:graphicFrame>
        <p:nvGraphicFramePr>
          <p:cNvPr id="6" name="Chart 5"/>
          <p:cNvGraphicFramePr/>
          <p:nvPr/>
        </p:nvGraphicFramePr>
        <p:xfrm>
          <a:off x="75120" y="1454300"/>
          <a:ext cx="18105120" cy="795528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4110BCC3-B531-4E4B-A684-64418F165255}"/>
              </a:ext>
            </a:extLst>
          </p:cNvPr>
          <p:cNvSpPr/>
          <p:nvPr/>
        </p:nvSpPr>
        <p:spPr>
          <a:xfrm>
            <a:off x="485775" y="1610273"/>
            <a:ext cx="17316450" cy="507831"/>
          </a:xfrm>
          <a:prstGeom prst="rect">
            <a:avLst/>
          </a:prstGeom>
        </p:spPr>
        <p:txBody>
          <a:bodyPr wrap="square">
            <a:spAutoFit/>
          </a:bodyPr>
          <a:lstStyle/>
          <a:p>
            <a:pPr algn="ctr"/>
            <a:r>
              <a:rPr lang="en-US" sz="2700" b="1" dirty="0">
                <a:latin typeface="Constantia" panose="02030602050306030303" pitchFamily="18" charset="0"/>
              </a:rPr>
              <a:t>% of respondents who think the next 3 months will be a good time to for small business to expand</a:t>
            </a:r>
            <a:endParaRPr lang="en-US" sz="2700" dirty="0">
              <a:latin typeface="Constantia" panose="02030602050306030303" pitchFamily="18" charset="0"/>
            </a:endParaRPr>
          </a:p>
        </p:txBody>
      </p:sp>
    </p:spTree>
    <p:extLst>
      <p:ext uri="{BB962C8B-B14F-4D97-AF65-F5344CB8AC3E}">
        <p14:creationId xmlns:p14="http://schemas.microsoft.com/office/powerpoint/2010/main" val="3909946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8EB6D3-C66A-CB43-9380-4BCB6896DED0}"/>
              </a:ext>
            </a:extLst>
          </p:cNvPr>
          <p:cNvSpPr>
            <a:spLocks noGrp="1"/>
          </p:cNvSpPr>
          <p:nvPr>
            <p:ph type="title"/>
          </p:nvPr>
        </p:nvSpPr>
        <p:spPr>
          <a:xfrm>
            <a:off x="1" y="2708910"/>
            <a:ext cx="6181856" cy="4869180"/>
          </a:xfrm>
        </p:spPr>
        <p:txBody>
          <a:bodyPr>
            <a:noAutofit/>
          </a:bodyPr>
          <a:lstStyle/>
          <a:p>
            <a:pPr algn="ctr"/>
            <a:r>
              <a:rPr lang="en-US" sz="7200" dirty="0"/>
              <a:t>The Sorcerer’s</a:t>
            </a:r>
            <a:br>
              <a:rPr lang="en-US" sz="7200" dirty="0"/>
            </a:br>
            <a:r>
              <a:rPr lang="en-US" sz="7200" dirty="0"/>
              <a:t>Outlook</a:t>
            </a:r>
          </a:p>
        </p:txBody>
      </p:sp>
      <p:sp>
        <p:nvSpPr>
          <p:cNvPr id="6" name="TextBox 5">
            <a:extLst>
              <a:ext uri="{FF2B5EF4-FFF2-40B4-BE49-F238E27FC236}">
                <a16:creationId xmlns:a16="http://schemas.microsoft.com/office/drawing/2014/main" id="{5E3166A4-F76D-3942-A0FA-CD370576BD05}"/>
              </a:ext>
            </a:extLst>
          </p:cNvPr>
          <p:cNvSpPr txBox="1"/>
          <p:nvPr/>
        </p:nvSpPr>
        <p:spPr>
          <a:xfrm>
            <a:off x="6304044" y="397237"/>
            <a:ext cx="11880768" cy="9325630"/>
          </a:xfrm>
          <a:prstGeom prst="rect">
            <a:avLst/>
          </a:prstGeom>
          <a:noFill/>
        </p:spPr>
        <p:txBody>
          <a:bodyPr wrap="square" rtlCol="0">
            <a:spAutoFit/>
          </a:bodyPr>
          <a:lstStyle/>
          <a:p>
            <a:pPr marL="685800" indent="-685800">
              <a:spcAft>
                <a:spcPts val="1800"/>
              </a:spcAft>
              <a:buFont typeface="Arial" panose="020B0604020202020204" pitchFamily="34" charset="0"/>
              <a:buChar char="•"/>
            </a:pPr>
            <a:r>
              <a:rPr lang="en-US" sz="3600" dirty="0">
                <a:latin typeface="Constantia" panose="02030602050306030303" pitchFamily="18" charset="0"/>
              </a:rPr>
              <a:t>For an economy to flourish, both demand and supply sides of economy must participate.</a:t>
            </a:r>
          </a:p>
          <a:p>
            <a:pPr marL="685800" indent="-685800">
              <a:spcAft>
                <a:spcPts val="1800"/>
              </a:spcAft>
              <a:buFont typeface="Arial" panose="020B0604020202020204" pitchFamily="34" charset="0"/>
              <a:buChar char="•"/>
            </a:pPr>
            <a:r>
              <a:rPr lang="en-US" sz="3600" dirty="0">
                <a:latin typeface="Constantia" panose="02030602050306030303" pitchFamily="18" charset="0"/>
              </a:rPr>
              <a:t>With ongoing stimulus, demand gets a further boost, but supply will be constrained by numerous factors, and not just in America.</a:t>
            </a:r>
          </a:p>
          <a:p>
            <a:pPr marL="685800" indent="-685800">
              <a:spcAft>
                <a:spcPts val="1800"/>
              </a:spcAft>
              <a:buFont typeface="Arial" panose="020B0604020202020204" pitchFamily="34" charset="0"/>
              <a:buChar char="•"/>
            </a:pPr>
            <a:r>
              <a:rPr lang="en-US" sz="3600" dirty="0">
                <a:latin typeface="Constantia" panose="02030602050306030303" pitchFamily="18" charset="0"/>
              </a:rPr>
              <a:t>The result is that the U.S. savings rate will remain elevated, spring loading the economy for rapid economic growth once vaccines become more broadly available.</a:t>
            </a:r>
          </a:p>
          <a:p>
            <a:pPr marL="685800" indent="-685800">
              <a:spcAft>
                <a:spcPts val="1800"/>
              </a:spcAft>
              <a:buFont typeface="Arial" panose="020B0604020202020204" pitchFamily="34" charset="0"/>
              <a:buChar char="•"/>
            </a:pPr>
            <a:r>
              <a:rPr lang="en-US" sz="3600" dirty="0">
                <a:latin typeface="Constantia" panose="02030602050306030303" pitchFamily="18" charset="0"/>
              </a:rPr>
              <a:t>The back half of 2021 should be spectacular for economic growth – key is to bring people back into </a:t>
            </a:r>
            <a:r>
              <a:rPr lang="en-US" sz="3600">
                <a:latin typeface="Constantia" panose="02030602050306030303" pitchFamily="18" charset="0"/>
              </a:rPr>
              <a:t>the labor market quickly.</a:t>
            </a:r>
            <a:endParaRPr lang="en-US" sz="3600" dirty="0">
              <a:latin typeface="Constantia" panose="02030602050306030303" pitchFamily="18" charset="0"/>
            </a:endParaRPr>
          </a:p>
          <a:p>
            <a:pPr marL="685800" indent="-685800">
              <a:spcAft>
                <a:spcPts val="1800"/>
              </a:spcAft>
              <a:buFont typeface="Arial" panose="020B0604020202020204" pitchFamily="34" charset="0"/>
              <a:buChar char="•"/>
            </a:pPr>
            <a:r>
              <a:rPr lang="en-US" sz="3600" dirty="0">
                <a:latin typeface="Constantia" panose="02030602050306030303" pitchFamily="18" charset="0"/>
              </a:rPr>
              <a:t>However, there will be a day of reckoning as deficit hawks come back into fashion, creating the possibility of greater austerity during the years ahead.</a:t>
            </a:r>
          </a:p>
        </p:txBody>
      </p:sp>
    </p:spTree>
    <p:extLst>
      <p:ext uri="{BB962C8B-B14F-4D97-AF65-F5344CB8AC3E}">
        <p14:creationId xmlns:p14="http://schemas.microsoft.com/office/powerpoint/2010/main" val="548864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65AA-C0C1-D347-9A56-16B7F6427D69}"/>
              </a:ext>
            </a:extLst>
          </p:cNvPr>
          <p:cNvSpPr>
            <a:spLocks noGrp="1"/>
          </p:cNvSpPr>
          <p:nvPr>
            <p:ph type="title"/>
          </p:nvPr>
        </p:nvSpPr>
        <p:spPr>
          <a:xfrm>
            <a:off x="220622" y="506621"/>
            <a:ext cx="17689922" cy="1525662"/>
          </a:xfrm>
        </p:spPr>
        <p:txBody>
          <a:bodyPr>
            <a:normAutofit/>
          </a:bodyPr>
          <a:lstStyle/>
          <a:p>
            <a:pPr algn="ctr"/>
            <a:r>
              <a:rPr lang="en-US" sz="9000" dirty="0">
                <a:latin typeface="Copperplate" panose="02000504000000020004" pitchFamily="2" charset="77"/>
                <a:ea typeface="MS UI Gothic" panose="020B0600070205080204" pitchFamily="34" charset="-128"/>
              </a:rPr>
              <a:t>Thank You</a:t>
            </a:r>
          </a:p>
        </p:txBody>
      </p:sp>
      <p:sp>
        <p:nvSpPr>
          <p:cNvPr id="3" name="Rectangle 3">
            <a:extLst>
              <a:ext uri="{FF2B5EF4-FFF2-40B4-BE49-F238E27FC236}">
                <a16:creationId xmlns:a16="http://schemas.microsoft.com/office/drawing/2014/main" id="{78C774CE-E6AC-2E42-AB62-E989BF3C5863}"/>
              </a:ext>
            </a:extLst>
          </p:cNvPr>
          <p:cNvSpPr txBox="1">
            <a:spLocks noChangeArrowheads="1"/>
          </p:cNvSpPr>
          <p:nvPr/>
        </p:nvSpPr>
        <p:spPr>
          <a:xfrm>
            <a:off x="767588" y="2162733"/>
            <a:ext cx="16752825" cy="6400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Nunito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Nunito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Nunito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unito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unito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3600"/>
              </a:spcAft>
              <a:buNone/>
            </a:pPr>
            <a:r>
              <a:rPr lang="en-US" sz="5250" dirty="0">
                <a:latin typeface="Copperplate" panose="02000504000000020004" pitchFamily="2" charset="77"/>
                <a:ea typeface="MS UI Gothic" panose="020B0600070205080204" pitchFamily="34" charset="-128"/>
              </a:rPr>
              <a:t>Please follow me on Twitter -- @</a:t>
            </a:r>
            <a:r>
              <a:rPr lang="en-US" sz="5250" dirty="0" err="1">
                <a:latin typeface="Copperplate" panose="02000504000000020004" pitchFamily="2" charset="77"/>
                <a:ea typeface="MS UI Gothic" panose="020B0600070205080204" pitchFamily="34" charset="-128"/>
              </a:rPr>
              <a:t>sageanirban</a:t>
            </a:r>
            <a:endParaRPr lang="en-US" sz="5250" dirty="0">
              <a:latin typeface="Copperplate" panose="02000504000000020004" pitchFamily="2" charset="77"/>
              <a:ea typeface="MS UI Gothic" panose="020B0600070205080204" pitchFamily="34" charset="-128"/>
            </a:endParaRPr>
          </a:p>
          <a:p>
            <a:pPr marL="0" indent="0">
              <a:spcBef>
                <a:spcPts val="0"/>
              </a:spcBef>
              <a:spcAft>
                <a:spcPts val="3600"/>
              </a:spcAft>
              <a:buNone/>
            </a:pPr>
            <a:r>
              <a:rPr lang="en-US" sz="5250" dirty="0">
                <a:latin typeface="Copperplate" panose="02000504000000020004" pitchFamily="2" charset="77"/>
                <a:ea typeface="MS UI Gothic" panose="020B0600070205080204" pitchFamily="34" charset="-128"/>
              </a:rPr>
              <a:t>Please follow my newsletter at </a:t>
            </a:r>
            <a:r>
              <a:rPr lang="en-US" sz="5250" dirty="0">
                <a:latin typeface="Copperplate" panose="02000504000000020004" pitchFamily="2" charset="77"/>
                <a:ea typeface="MS UI Gothic" panose="020B0600070205080204" pitchFamily="34" charset="-128"/>
                <a:hlinkClick r:id="rId2"/>
              </a:rPr>
              <a:t>Basu.substack.com</a:t>
            </a:r>
            <a:r>
              <a:rPr lang="en-US" sz="5250" dirty="0">
                <a:latin typeface="Copperplate" panose="02000504000000020004" pitchFamily="2" charset="77"/>
                <a:ea typeface="MS UI Gothic" panose="020B0600070205080204" pitchFamily="34" charset="-128"/>
              </a:rPr>
              <a:t>.</a:t>
            </a:r>
          </a:p>
          <a:p>
            <a:pPr marL="0" indent="0">
              <a:spcBef>
                <a:spcPts val="0"/>
              </a:spcBef>
              <a:spcAft>
                <a:spcPts val="3600"/>
              </a:spcAft>
              <a:buNone/>
            </a:pPr>
            <a:r>
              <a:rPr lang="en-US" sz="5250" dirty="0">
                <a:latin typeface="Copperplate" panose="02000504000000020004" pitchFamily="2" charset="77"/>
                <a:ea typeface="MS UI Gothic" panose="020B0600070205080204" pitchFamily="34" charset="-128"/>
              </a:rPr>
              <a:t>Please look for updates of information at </a:t>
            </a:r>
            <a:r>
              <a:rPr lang="en-US" sz="5250" dirty="0">
                <a:latin typeface="Copperplate" panose="02000504000000020004" pitchFamily="2" charset="77"/>
                <a:ea typeface="MS UI Gothic" panose="020B0600070205080204" pitchFamily="34" charset="-128"/>
                <a:hlinkClick r:id="rId3"/>
              </a:rPr>
              <a:t>www.sagepolicy.com</a:t>
            </a:r>
            <a:r>
              <a:rPr lang="en-US" sz="5250" dirty="0">
                <a:latin typeface="Copperplate" panose="02000504000000020004" pitchFamily="2" charset="77"/>
                <a:ea typeface="MS UI Gothic" panose="020B0600070205080204" pitchFamily="34" charset="-128"/>
              </a:rPr>
              <a:t>.</a:t>
            </a:r>
          </a:p>
          <a:p>
            <a:pPr marL="0" indent="0">
              <a:spcBef>
                <a:spcPts val="0"/>
              </a:spcBef>
              <a:spcAft>
                <a:spcPts val="3600"/>
              </a:spcAft>
              <a:buNone/>
            </a:pPr>
            <a:r>
              <a:rPr lang="en-US" sz="5250" dirty="0">
                <a:latin typeface="Copperplate" panose="02000504000000020004" pitchFamily="2" charset="77"/>
                <a:ea typeface="MS UI Gothic" panose="020B0600070205080204" pitchFamily="34" charset="-128"/>
              </a:rPr>
              <a:t>Please contact us when you require economic research &amp; policy analysis.</a:t>
            </a:r>
          </a:p>
        </p:txBody>
      </p:sp>
    </p:spTree>
    <p:extLst>
      <p:ext uri="{BB962C8B-B14F-4D97-AF65-F5344CB8AC3E}">
        <p14:creationId xmlns:p14="http://schemas.microsoft.com/office/powerpoint/2010/main" val="801192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srcRect t="11907" b="11907"/>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6048838" cy="3402471"/>
          </a:xfrm>
        </p:grpSpPr>
        <p:sp>
          <p:nvSpPr>
            <p:cNvPr id="3" name="Freeform 3"/>
            <p:cNvSpPr/>
            <p:nvPr/>
          </p:nvSpPr>
          <p:spPr>
            <a:xfrm>
              <a:off x="0" y="0"/>
              <a:ext cx="6048837" cy="3402471"/>
            </a:xfrm>
            <a:custGeom>
              <a:avLst/>
              <a:gdLst/>
              <a:ahLst/>
              <a:cxnLst/>
              <a:rect l="l" t="t" r="r" b="b"/>
              <a:pathLst>
                <a:path w="6048837" h="3402471">
                  <a:moveTo>
                    <a:pt x="0" y="0"/>
                  </a:moveTo>
                  <a:lnTo>
                    <a:pt x="6048837" y="0"/>
                  </a:lnTo>
                  <a:lnTo>
                    <a:pt x="6048837" y="3402471"/>
                  </a:lnTo>
                  <a:lnTo>
                    <a:pt x="0" y="3402471"/>
                  </a:lnTo>
                  <a:close/>
                </a:path>
              </a:pathLst>
            </a:custGeom>
            <a:solidFill>
              <a:srgbClr val="000000">
                <a:alpha val="77647"/>
              </a:srgbClr>
            </a:solidFill>
          </p:spPr>
        </p:sp>
      </p:grpSp>
      <p:sp>
        <p:nvSpPr>
          <p:cNvPr id="4" name="AutoShape 4"/>
          <p:cNvSpPr/>
          <p:nvPr/>
        </p:nvSpPr>
        <p:spPr>
          <a:xfrm>
            <a:off x="-375754" y="9093816"/>
            <a:ext cx="19039508" cy="1532149"/>
          </a:xfrm>
          <a:prstGeom prst="rect">
            <a:avLst/>
          </a:prstGeom>
          <a:solidFill>
            <a:srgbClr val="11A4E4"/>
          </a:solidFill>
        </p:spPr>
      </p:sp>
      <p:sp>
        <p:nvSpPr>
          <p:cNvPr id="5" name="AutoShape 5"/>
          <p:cNvSpPr/>
          <p:nvPr/>
        </p:nvSpPr>
        <p:spPr>
          <a:xfrm>
            <a:off x="-161412" y="9093816"/>
            <a:ext cx="2211479" cy="1322314"/>
          </a:xfrm>
          <a:prstGeom prst="rect">
            <a:avLst/>
          </a:prstGeom>
          <a:solidFill>
            <a:srgbClr val="11A4E4"/>
          </a:solidFill>
        </p:spPr>
      </p:sp>
      <p:sp>
        <p:nvSpPr>
          <p:cNvPr id="6" name="TextBox 6"/>
          <p:cNvSpPr txBox="1"/>
          <p:nvPr/>
        </p:nvSpPr>
        <p:spPr>
          <a:xfrm>
            <a:off x="2982733" y="9506760"/>
            <a:ext cx="14276567" cy="372745"/>
          </a:xfrm>
          <a:prstGeom prst="rect">
            <a:avLst/>
          </a:prstGeom>
        </p:spPr>
        <p:txBody>
          <a:bodyPr lIns="0" tIns="0" rIns="0" bIns="0" rtlCol="0" anchor="t">
            <a:spAutoFit/>
          </a:bodyPr>
          <a:lstStyle/>
          <a:p>
            <a:pPr algn="r">
              <a:lnSpc>
                <a:spcPts val="3079"/>
              </a:lnSpc>
            </a:pPr>
            <a:r>
              <a:rPr lang="en-US" sz="2200" spc="175">
                <a:solidFill>
                  <a:srgbClr val="FFFFFF"/>
                </a:solidFill>
                <a:latin typeface="Montserrat Classic"/>
              </a:rPr>
              <a:t>mihubcoop.com</a:t>
            </a:r>
          </a:p>
        </p:txBody>
      </p:sp>
      <p:sp>
        <p:nvSpPr>
          <p:cNvPr id="7" name="AutoShape 7"/>
          <p:cNvSpPr/>
          <p:nvPr/>
        </p:nvSpPr>
        <p:spPr>
          <a:xfrm>
            <a:off x="-1115305" y="448954"/>
            <a:ext cx="19604450" cy="1483726"/>
          </a:xfrm>
          <a:prstGeom prst="rect">
            <a:avLst/>
          </a:prstGeom>
          <a:solidFill>
            <a:srgbClr val="1C2529"/>
          </a:solidFill>
        </p:spPr>
      </p:sp>
      <p:pic>
        <p:nvPicPr>
          <p:cNvPr id="8" name="Picture 8"/>
          <p:cNvPicPr>
            <a:picLocks noChangeAspect="1"/>
          </p:cNvPicPr>
          <p:nvPr/>
        </p:nvPicPr>
        <p:blipFill>
          <a:blip r:embed="rId3"/>
          <a:srcRect l="15" r="10908" b="44207"/>
          <a:stretch>
            <a:fillRect/>
          </a:stretch>
        </p:blipFill>
        <p:spPr>
          <a:xfrm>
            <a:off x="15008688" y="594925"/>
            <a:ext cx="2213716" cy="925825"/>
          </a:xfrm>
          <a:prstGeom prst="rect">
            <a:avLst/>
          </a:prstGeom>
        </p:spPr>
      </p:pic>
      <p:sp>
        <p:nvSpPr>
          <p:cNvPr id="9" name="TextBox 9"/>
          <p:cNvSpPr txBox="1"/>
          <p:nvPr/>
        </p:nvSpPr>
        <p:spPr>
          <a:xfrm>
            <a:off x="14376831" y="1622948"/>
            <a:ext cx="3477431" cy="218523"/>
          </a:xfrm>
          <a:prstGeom prst="rect">
            <a:avLst/>
          </a:prstGeom>
        </p:spPr>
        <p:txBody>
          <a:bodyPr lIns="0" tIns="0" rIns="0" bIns="0" rtlCol="0" anchor="t">
            <a:spAutoFit/>
          </a:bodyPr>
          <a:lstStyle/>
          <a:p>
            <a:pPr algn="ctr">
              <a:lnSpc>
                <a:spcPts val="1650"/>
              </a:lnSpc>
            </a:pPr>
            <a:r>
              <a:rPr lang="en-US" sz="1755" spc="874">
                <a:solidFill>
                  <a:srgbClr val="FFFFFF"/>
                </a:solidFill>
                <a:latin typeface="Aileron Regular"/>
              </a:rPr>
              <a:t>WEBINAR SERIES</a:t>
            </a:r>
          </a:p>
        </p:txBody>
      </p:sp>
      <p:sp>
        <p:nvSpPr>
          <p:cNvPr id="10" name="TextBox 10"/>
          <p:cNvSpPr txBox="1"/>
          <p:nvPr/>
        </p:nvSpPr>
        <p:spPr>
          <a:xfrm>
            <a:off x="4486014" y="781242"/>
            <a:ext cx="9182365" cy="866775"/>
          </a:xfrm>
          <a:prstGeom prst="rect">
            <a:avLst/>
          </a:prstGeom>
        </p:spPr>
        <p:txBody>
          <a:bodyPr lIns="0" tIns="0" rIns="0" bIns="0" rtlCol="0" anchor="t">
            <a:spAutoFit/>
          </a:bodyPr>
          <a:lstStyle/>
          <a:p>
            <a:pPr algn="ctr">
              <a:lnSpc>
                <a:spcPts val="6600"/>
              </a:lnSpc>
            </a:pPr>
            <a:r>
              <a:rPr lang="en-US" sz="6000" spc="30">
                <a:solidFill>
                  <a:srgbClr val="FFFFFF"/>
                </a:solidFill>
                <a:latin typeface="Montserrat Classic Bold"/>
              </a:rPr>
              <a:t>Open Forum</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09474" y="2145185"/>
            <a:ext cx="6948631" cy="6948631"/>
          </a:xfrm>
          <a:prstGeom prst="rect">
            <a:avLst/>
          </a:prstGeom>
        </p:spPr>
      </p:pic>
      <p:grpSp>
        <p:nvGrpSpPr>
          <p:cNvPr id="12" name="Group 12"/>
          <p:cNvGrpSpPr>
            <a:grpSpLocks noChangeAspect="1"/>
          </p:cNvGrpSpPr>
          <p:nvPr/>
        </p:nvGrpSpPr>
        <p:grpSpPr>
          <a:xfrm>
            <a:off x="13156548" y="2486428"/>
            <a:ext cx="6262851" cy="6262825"/>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4976" r="-24976"/>
              </a:stretch>
            </a:blipFill>
          </p:spPr>
        </p:sp>
      </p:grpSp>
      <p:sp>
        <p:nvSpPr>
          <p:cNvPr id="14" name="TextBox 14"/>
          <p:cNvSpPr txBox="1"/>
          <p:nvPr/>
        </p:nvSpPr>
        <p:spPr>
          <a:xfrm>
            <a:off x="2772709" y="2679116"/>
            <a:ext cx="7444485" cy="3483521"/>
          </a:xfrm>
          <a:prstGeom prst="rect">
            <a:avLst/>
          </a:prstGeom>
        </p:spPr>
        <p:txBody>
          <a:bodyPr lIns="0" tIns="0" rIns="0" bIns="0" rtlCol="0" anchor="t">
            <a:spAutoFit/>
          </a:bodyPr>
          <a:lstStyle/>
          <a:p>
            <a:pPr>
              <a:lnSpc>
                <a:spcPts val="26724"/>
              </a:lnSpc>
            </a:pPr>
            <a:r>
              <a:rPr lang="en-US" sz="24295" spc="121">
                <a:solidFill>
                  <a:srgbClr val="FFBD59"/>
                </a:solidFill>
                <a:latin typeface="Aileron Heavy Bold"/>
              </a:rPr>
              <a:t>Q&amp;A</a:t>
            </a:r>
          </a:p>
        </p:txBody>
      </p:sp>
      <p:sp>
        <p:nvSpPr>
          <p:cNvPr id="15" name="TextBox 15"/>
          <p:cNvSpPr txBox="1"/>
          <p:nvPr/>
        </p:nvSpPr>
        <p:spPr>
          <a:xfrm>
            <a:off x="2877841" y="6271115"/>
            <a:ext cx="7234220" cy="1206355"/>
          </a:xfrm>
          <a:prstGeom prst="rect">
            <a:avLst/>
          </a:prstGeom>
        </p:spPr>
        <p:txBody>
          <a:bodyPr lIns="0" tIns="0" rIns="0" bIns="0" rtlCol="0" anchor="t">
            <a:spAutoFit/>
          </a:bodyPr>
          <a:lstStyle/>
          <a:p>
            <a:pPr algn="ctr">
              <a:lnSpc>
                <a:spcPts val="3212"/>
              </a:lnSpc>
            </a:pPr>
            <a:r>
              <a:rPr lang="en-US" sz="1946" spc="136">
                <a:solidFill>
                  <a:srgbClr val="FFFFFF"/>
                </a:solidFill>
                <a:latin typeface="Aileron Regular Bold"/>
              </a:rPr>
              <a:t>SUBMIT YOUR QUESTIONS &amp; WE WILL MAKE EVERY ATTEMPT TO ANSWER AS MANY QUESTIONS AS POSSIBLE WITHIN THE ALLOTTED TIME.</a:t>
            </a:r>
          </a:p>
        </p:txBody>
      </p:sp>
      <p:grpSp>
        <p:nvGrpSpPr>
          <p:cNvPr id="16" name="Group 16"/>
          <p:cNvGrpSpPr>
            <a:grpSpLocks noChangeAspect="1"/>
          </p:cNvGrpSpPr>
          <p:nvPr/>
        </p:nvGrpSpPr>
        <p:grpSpPr>
          <a:xfrm>
            <a:off x="685800" y="9350637"/>
            <a:ext cx="742143" cy="742140"/>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a:stretch>
            </a:blipFill>
          </p:spPr>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rcRect t="2381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194223"/>
            <a:ext cx="18288000" cy="10287000"/>
            <a:chOff x="0" y="0"/>
            <a:chExt cx="6048838" cy="3402471"/>
          </a:xfrm>
        </p:grpSpPr>
        <p:sp>
          <p:nvSpPr>
            <p:cNvPr id="3" name="Freeform 3"/>
            <p:cNvSpPr/>
            <p:nvPr/>
          </p:nvSpPr>
          <p:spPr>
            <a:xfrm>
              <a:off x="0" y="0"/>
              <a:ext cx="6048837" cy="3402471"/>
            </a:xfrm>
            <a:custGeom>
              <a:avLst/>
              <a:gdLst/>
              <a:ahLst/>
              <a:cxnLst/>
              <a:rect l="l" t="t" r="r" b="b"/>
              <a:pathLst>
                <a:path w="6048837" h="3402471">
                  <a:moveTo>
                    <a:pt x="0" y="0"/>
                  </a:moveTo>
                  <a:lnTo>
                    <a:pt x="6048837" y="0"/>
                  </a:lnTo>
                  <a:lnTo>
                    <a:pt x="6048837" y="3402471"/>
                  </a:lnTo>
                  <a:lnTo>
                    <a:pt x="0" y="3402471"/>
                  </a:lnTo>
                  <a:close/>
                </a:path>
              </a:pathLst>
            </a:custGeom>
            <a:solidFill>
              <a:srgbClr val="000000">
                <a:alpha val="77647"/>
              </a:srgbClr>
            </a:solidFill>
          </p:spPr>
        </p:sp>
      </p:grpSp>
      <p:sp>
        <p:nvSpPr>
          <p:cNvPr id="4" name="AutoShape 4"/>
          <p:cNvSpPr/>
          <p:nvPr/>
        </p:nvSpPr>
        <p:spPr>
          <a:xfrm>
            <a:off x="-375754" y="9093816"/>
            <a:ext cx="19039508" cy="1532149"/>
          </a:xfrm>
          <a:prstGeom prst="rect">
            <a:avLst/>
          </a:prstGeom>
          <a:solidFill>
            <a:srgbClr val="11A4E4"/>
          </a:solidFill>
        </p:spPr>
      </p:sp>
      <p:sp>
        <p:nvSpPr>
          <p:cNvPr id="5" name="AutoShape 5"/>
          <p:cNvSpPr/>
          <p:nvPr/>
        </p:nvSpPr>
        <p:spPr>
          <a:xfrm>
            <a:off x="-161412" y="9093816"/>
            <a:ext cx="2211479" cy="1322314"/>
          </a:xfrm>
          <a:prstGeom prst="rect">
            <a:avLst/>
          </a:prstGeom>
          <a:solidFill>
            <a:srgbClr val="11A4E4"/>
          </a:solidFill>
        </p:spPr>
      </p:sp>
      <p:sp>
        <p:nvSpPr>
          <p:cNvPr id="6" name="AutoShape 6"/>
          <p:cNvSpPr/>
          <p:nvPr/>
        </p:nvSpPr>
        <p:spPr>
          <a:xfrm>
            <a:off x="-1115305" y="448954"/>
            <a:ext cx="19604450" cy="1483726"/>
          </a:xfrm>
          <a:prstGeom prst="rect">
            <a:avLst/>
          </a:prstGeom>
          <a:solidFill>
            <a:srgbClr val="1C2529"/>
          </a:solidFill>
        </p:spPr>
      </p:sp>
      <p:pic>
        <p:nvPicPr>
          <p:cNvPr id="7" name="Picture 7"/>
          <p:cNvPicPr>
            <a:picLocks noChangeAspect="1"/>
          </p:cNvPicPr>
          <p:nvPr/>
        </p:nvPicPr>
        <p:blipFill>
          <a:blip r:embed="rId3"/>
          <a:srcRect l="15" r="10908" b="44207"/>
          <a:stretch>
            <a:fillRect/>
          </a:stretch>
        </p:blipFill>
        <p:spPr>
          <a:xfrm>
            <a:off x="15008688" y="594925"/>
            <a:ext cx="2213716" cy="925825"/>
          </a:xfrm>
          <a:prstGeom prst="rect">
            <a:avLst/>
          </a:prstGeom>
        </p:spPr>
      </p:pic>
      <p:sp>
        <p:nvSpPr>
          <p:cNvPr id="8" name="TextBox 8"/>
          <p:cNvSpPr txBox="1"/>
          <p:nvPr/>
        </p:nvSpPr>
        <p:spPr>
          <a:xfrm>
            <a:off x="0" y="1085466"/>
            <a:ext cx="11616070" cy="847214"/>
          </a:xfrm>
          <a:prstGeom prst="rect">
            <a:avLst/>
          </a:prstGeom>
        </p:spPr>
        <p:txBody>
          <a:bodyPr lIns="0" tIns="0" rIns="0" bIns="0" rtlCol="0" anchor="t">
            <a:spAutoFit/>
          </a:bodyPr>
          <a:lstStyle/>
          <a:p>
            <a:pPr>
              <a:lnSpc>
                <a:spcPts val="5979"/>
              </a:lnSpc>
            </a:pPr>
            <a:r>
              <a:rPr lang="en-US" sz="7292">
                <a:solidFill>
                  <a:srgbClr val="FFFFFF"/>
                </a:solidFill>
                <a:latin typeface="Aileron Heavy Bold"/>
              </a:rPr>
              <a:t>Resource Links </a:t>
            </a:r>
          </a:p>
        </p:txBody>
      </p:sp>
      <p:sp>
        <p:nvSpPr>
          <p:cNvPr id="9" name="TextBox 9"/>
          <p:cNvSpPr txBox="1"/>
          <p:nvPr/>
        </p:nvSpPr>
        <p:spPr>
          <a:xfrm>
            <a:off x="2982733" y="9506760"/>
            <a:ext cx="14276567" cy="372745"/>
          </a:xfrm>
          <a:prstGeom prst="rect">
            <a:avLst/>
          </a:prstGeom>
        </p:spPr>
        <p:txBody>
          <a:bodyPr lIns="0" tIns="0" rIns="0" bIns="0" rtlCol="0" anchor="t">
            <a:spAutoFit/>
          </a:bodyPr>
          <a:lstStyle/>
          <a:p>
            <a:pPr algn="r">
              <a:lnSpc>
                <a:spcPts val="3079"/>
              </a:lnSpc>
            </a:pPr>
            <a:r>
              <a:rPr lang="en-US" sz="2200" spc="175">
                <a:solidFill>
                  <a:srgbClr val="FFFFFF"/>
                </a:solidFill>
                <a:latin typeface="Montserrat Classic"/>
              </a:rPr>
              <a:t>mihubcoop.com</a:t>
            </a:r>
          </a:p>
        </p:txBody>
      </p:sp>
      <p:sp>
        <p:nvSpPr>
          <p:cNvPr id="10" name="TextBox 10"/>
          <p:cNvSpPr txBox="1"/>
          <p:nvPr/>
        </p:nvSpPr>
        <p:spPr>
          <a:xfrm>
            <a:off x="14376831" y="1622948"/>
            <a:ext cx="3477431" cy="218523"/>
          </a:xfrm>
          <a:prstGeom prst="rect">
            <a:avLst/>
          </a:prstGeom>
        </p:spPr>
        <p:txBody>
          <a:bodyPr lIns="0" tIns="0" rIns="0" bIns="0" rtlCol="0" anchor="t">
            <a:spAutoFit/>
          </a:bodyPr>
          <a:lstStyle/>
          <a:p>
            <a:pPr algn="ctr">
              <a:lnSpc>
                <a:spcPts val="1650"/>
              </a:lnSpc>
            </a:pPr>
            <a:r>
              <a:rPr lang="en-US" sz="1755" spc="874">
                <a:solidFill>
                  <a:srgbClr val="FFFFFF"/>
                </a:solidFill>
                <a:latin typeface="Aileron Regular"/>
              </a:rPr>
              <a:t>WEBINAR SERIES</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32823" y="2042020"/>
            <a:ext cx="6948631" cy="6948631"/>
          </a:xfrm>
          <a:prstGeom prst="rect">
            <a:avLst/>
          </a:prstGeom>
        </p:spPr>
      </p:pic>
      <p:grpSp>
        <p:nvGrpSpPr>
          <p:cNvPr id="12" name="Group 12"/>
          <p:cNvGrpSpPr>
            <a:grpSpLocks noChangeAspect="1"/>
          </p:cNvGrpSpPr>
          <p:nvPr/>
        </p:nvGrpSpPr>
        <p:grpSpPr>
          <a:xfrm>
            <a:off x="13175713" y="2384922"/>
            <a:ext cx="6262851" cy="6262825"/>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32758" r="-32758"/>
              </a:stretch>
            </a:blipFill>
          </p:spPr>
        </p:sp>
      </p:grpSp>
      <p:grpSp>
        <p:nvGrpSpPr>
          <p:cNvPr id="14" name="Group 14"/>
          <p:cNvGrpSpPr>
            <a:grpSpLocks noChangeAspect="1"/>
          </p:cNvGrpSpPr>
          <p:nvPr/>
        </p:nvGrpSpPr>
        <p:grpSpPr>
          <a:xfrm>
            <a:off x="685800" y="9350637"/>
            <a:ext cx="742143" cy="742140"/>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a:stretch>
            </a:blipFill>
          </p:spPr>
        </p:sp>
      </p:grpSp>
      <p:sp>
        <p:nvSpPr>
          <p:cNvPr id="16" name="TextBox 16"/>
          <p:cNvSpPr txBox="1"/>
          <p:nvPr/>
        </p:nvSpPr>
        <p:spPr>
          <a:xfrm>
            <a:off x="159516" y="1900925"/>
            <a:ext cx="9797167" cy="483997"/>
          </a:xfrm>
          <a:prstGeom prst="rect">
            <a:avLst/>
          </a:prstGeom>
        </p:spPr>
        <p:txBody>
          <a:bodyPr lIns="0" tIns="0" rIns="0" bIns="0" rtlCol="0" anchor="t">
            <a:spAutoFit/>
          </a:bodyPr>
          <a:lstStyle/>
          <a:p>
            <a:pPr>
              <a:lnSpc>
                <a:spcPts val="3943"/>
              </a:lnSpc>
            </a:pPr>
            <a:r>
              <a:rPr lang="en-US" sz="2899" spc="107">
                <a:solidFill>
                  <a:srgbClr val="FFBD59"/>
                </a:solidFill>
                <a:latin typeface="Montserrat Classic Bold"/>
              </a:rPr>
              <a:t>Baltimore MDBA Advance Manufacturing Center</a:t>
            </a:r>
          </a:p>
        </p:txBody>
      </p:sp>
      <p:sp>
        <p:nvSpPr>
          <p:cNvPr id="17" name="TextBox 17"/>
          <p:cNvSpPr txBox="1"/>
          <p:nvPr/>
        </p:nvSpPr>
        <p:spPr>
          <a:xfrm>
            <a:off x="159516" y="3448403"/>
            <a:ext cx="3726684" cy="447238"/>
          </a:xfrm>
          <a:prstGeom prst="rect">
            <a:avLst/>
          </a:prstGeom>
        </p:spPr>
        <p:txBody>
          <a:bodyPr wrap="square" lIns="0" tIns="0" rIns="0" bIns="0" rtlCol="0" anchor="t">
            <a:spAutoFit/>
          </a:bodyPr>
          <a:lstStyle/>
          <a:p>
            <a:pPr>
              <a:lnSpc>
                <a:spcPts val="3944"/>
              </a:lnSpc>
            </a:pPr>
            <a:r>
              <a:rPr lang="en-US" sz="2900" spc="107" dirty="0">
                <a:solidFill>
                  <a:srgbClr val="FFBD59"/>
                </a:solidFill>
                <a:latin typeface="Montserrat Classic Bold"/>
              </a:rPr>
              <a:t>Dr. Anirban </a:t>
            </a:r>
            <a:r>
              <a:rPr lang="en-US" sz="2900" spc="107" dirty="0" err="1">
                <a:solidFill>
                  <a:srgbClr val="FFBD59"/>
                </a:solidFill>
                <a:latin typeface="Montserrat Classic Bold"/>
              </a:rPr>
              <a:t>Basu</a:t>
            </a:r>
            <a:endParaRPr lang="en-US" sz="2900" spc="107" dirty="0">
              <a:solidFill>
                <a:srgbClr val="FFBD59"/>
              </a:solidFill>
              <a:latin typeface="Montserrat Classic Bold"/>
            </a:endParaRPr>
          </a:p>
        </p:txBody>
      </p:sp>
      <p:sp>
        <p:nvSpPr>
          <p:cNvPr id="18" name="TextBox 18"/>
          <p:cNvSpPr txBox="1"/>
          <p:nvPr/>
        </p:nvSpPr>
        <p:spPr>
          <a:xfrm>
            <a:off x="159516" y="2289672"/>
            <a:ext cx="11819505" cy="1206355"/>
          </a:xfrm>
          <a:prstGeom prst="rect">
            <a:avLst/>
          </a:prstGeom>
        </p:spPr>
        <p:txBody>
          <a:bodyPr lIns="0" tIns="0" rIns="0" bIns="0" rtlCol="0" anchor="t">
            <a:spAutoFit/>
          </a:bodyPr>
          <a:lstStyle/>
          <a:p>
            <a:pPr>
              <a:lnSpc>
                <a:spcPts val="3212"/>
              </a:lnSpc>
            </a:pPr>
            <a:r>
              <a:rPr lang="en-US" sz="1946" spc="136">
                <a:solidFill>
                  <a:srgbClr val="FFFFFF"/>
                </a:solidFill>
                <a:latin typeface="Aileron Regular Bold"/>
              </a:rPr>
              <a:t>WEBSITE: </a:t>
            </a:r>
            <a:r>
              <a:rPr lang="en-US" sz="1946" spc="136">
                <a:solidFill>
                  <a:srgbClr val="11A4E4"/>
                </a:solidFill>
                <a:latin typeface="Aileron Regular Bold"/>
              </a:rPr>
              <a:t>HTTPS://BALTIMOREMBDACENTER.COM </a:t>
            </a:r>
            <a:r>
              <a:rPr lang="en-US" sz="1946" spc="136">
                <a:solidFill>
                  <a:srgbClr val="FFFFFF"/>
                </a:solidFill>
                <a:latin typeface="Aileron Regular Bold"/>
              </a:rPr>
              <a:t> </a:t>
            </a:r>
          </a:p>
          <a:p>
            <a:pPr>
              <a:lnSpc>
                <a:spcPts val="3212"/>
              </a:lnSpc>
            </a:pPr>
            <a:r>
              <a:rPr lang="en-US" sz="1946" spc="136">
                <a:solidFill>
                  <a:srgbClr val="FFFFFF"/>
                </a:solidFill>
                <a:latin typeface="Aileron Regular Bold"/>
              </a:rPr>
              <a:t>PHONE: </a:t>
            </a:r>
            <a:r>
              <a:rPr lang="en-US" sz="1946" spc="136">
                <a:solidFill>
                  <a:srgbClr val="11A4E4"/>
                </a:solidFill>
                <a:latin typeface="Aileron Regular Bold"/>
              </a:rPr>
              <a:t>667-303-3530</a:t>
            </a:r>
          </a:p>
          <a:p>
            <a:pPr>
              <a:lnSpc>
                <a:spcPts val="3212"/>
              </a:lnSpc>
            </a:pPr>
            <a:r>
              <a:rPr lang="en-US" sz="1946" spc="136">
                <a:solidFill>
                  <a:srgbClr val="FFFFFF"/>
                </a:solidFill>
                <a:latin typeface="Aileron Regular Bold"/>
              </a:rPr>
              <a:t>FAX: </a:t>
            </a:r>
            <a:r>
              <a:rPr lang="en-US" sz="1946" spc="136">
                <a:solidFill>
                  <a:srgbClr val="11A4E4"/>
                </a:solidFill>
                <a:latin typeface="Aileron Regular Bold"/>
              </a:rPr>
              <a:t>667-303-3547</a:t>
            </a:r>
          </a:p>
        </p:txBody>
      </p:sp>
      <p:sp>
        <p:nvSpPr>
          <p:cNvPr id="19" name="TextBox 19"/>
          <p:cNvSpPr txBox="1"/>
          <p:nvPr/>
        </p:nvSpPr>
        <p:spPr>
          <a:xfrm>
            <a:off x="159516" y="3837150"/>
            <a:ext cx="11819505" cy="1185902"/>
          </a:xfrm>
          <a:prstGeom prst="rect">
            <a:avLst/>
          </a:prstGeom>
        </p:spPr>
        <p:txBody>
          <a:bodyPr lIns="0" tIns="0" rIns="0" bIns="0" rtlCol="0" anchor="t">
            <a:spAutoFit/>
          </a:bodyPr>
          <a:lstStyle/>
          <a:p>
            <a:pPr>
              <a:lnSpc>
                <a:spcPts val="3212"/>
              </a:lnSpc>
            </a:pPr>
            <a:r>
              <a:rPr lang="en-US" sz="1946" spc="136" dirty="0">
                <a:solidFill>
                  <a:srgbClr val="FFFFFF"/>
                </a:solidFill>
                <a:latin typeface="Aileron Regular Bold"/>
              </a:rPr>
              <a:t>Twitter: </a:t>
            </a:r>
            <a:r>
              <a:rPr lang="en-US" sz="1946" spc="136" dirty="0">
                <a:solidFill>
                  <a:srgbClr val="11A4E4"/>
                </a:solidFill>
                <a:latin typeface="Aileron Regular Bold"/>
              </a:rPr>
              <a:t>@</a:t>
            </a:r>
            <a:r>
              <a:rPr lang="en-US" sz="1946" spc="136" dirty="0" err="1">
                <a:solidFill>
                  <a:srgbClr val="11A4E4"/>
                </a:solidFill>
                <a:latin typeface="Aileron Regular Bold"/>
              </a:rPr>
              <a:t>Sageanirban</a:t>
            </a:r>
            <a:endParaRPr lang="en-US" sz="1946" spc="136" dirty="0">
              <a:solidFill>
                <a:srgbClr val="11A4E4"/>
              </a:solidFill>
              <a:latin typeface="Aileron Regular Bold"/>
            </a:endParaRPr>
          </a:p>
          <a:p>
            <a:pPr>
              <a:lnSpc>
                <a:spcPts val="3212"/>
              </a:lnSpc>
            </a:pPr>
            <a:r>
              <a:rPr lang="en-US" sz="1946" spc="136" dirty="0" err="1">
                <a:solidFill>
                  <a:srgbClr val="FFFFFF"/>
                </a:solidFill>
                <a:latin typeface="Aileron Regular Bold"/>
              </a:rPr>
              <a:t>Newslwtter</a:t>
            </a:r>
            <a:r>
              <a:rPr lang="en-US" sz="1946" spc="136" dirty="0">
                <a:solidFill>
                  <a:srgbClr val="FFFFFF"/>
                </a:solidFill>
                <a:latin typeface="Aileron Regular Bold"/>
              </a:rPr>
              <a:t>: </a:t>
            </a:r>
            <a:r>
              <a:rPr lang="en-US" sz="1946" spc="136" dirty="0" err="1">
                <a:solidFill>
                  <a:srgbClr val="11A4E4"/>
                </a:solidFill>
                <a:latin typeface="Aileron Regular Bold"/>
              </a:rPr>
              <a:t>Basu.substack.com</a:t>
            </a:r>
            <a:endParaRPr lang="en-US" sz="1946" spc="136" dirty="0">
              <a:solidFill>
                <a:srgbClr val="11A4E4"/>
              </a:solidFill>
              <a:latin typeface="Aileron Regular Bold"/>
            </a:endParaRPr>
          </a:p>
          <a:p>
            <a:pPr>
              <a:lnSpc>
                <a:spcPts val="3212"/>
              </a:lnSpc>
            </a:pPr>
            <a:r>
              <a:rPr lang="en-US" sz="1946" spc="136" dirty="0">
                <a:solidFill>
                  <a:srgbClr val="FFFFFF"/>
                </a:solidFill>
                <a:latin typeface="Aileron Regular Bold"/>
              </a:rPr>
              <a:t>Website:</a:t>
            </a:r>
            <a:r>
              <a:rPr lang="en-US" sz="1946" spc="136" dirty="0">
                <a:solidFill>
                  <a:srgbClr val="11A4E4"/>
                </a:solidFill>
                <a:latin typeface="Aileron Regular Bold"/>
              </a:rPr>
              <a:t> </a:t>
            </a:r>
            <a:r>
              <a:rPr lang="en-US" sz="1946" spc="136" dirty="0" err="1">
                <a:solidFill>
                  <a:srgbClr val="11A4E4"/>
                </a:solidFill>
                <a:latin typeface="Aileron Regular Bold"/>
              </a:rPr>
              <a:t>www.sagepolicy.com</a:t>
            </a:r>
            <a:endParaRPr lang="en-US" sz="1946" spc="136" dirty="0">
              <a:solidFill>
                <a:srgbClr val="11A4E4"/>
              </a:solidFill>
              <a:latin typeface="Aileron Regular Bo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rcRect t="11907" b="11907"/>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6048838" cy="3402471"/>
          </a:xfrm>
        </p:grpSpPr>
        <p:sp>
          <p:nvSpPr>
            <p:cNvPr id="3" name="Freeform 3"/>
            <p:cNvSpPr/>
            <p:nvPr/>
          </p:nvSpPr>
          <p:spPr>
            <a:xfrm>
              <a:off x="0" y="0"/>
              <a:ext cx="6048837" cy="3402471"/>
            </a:xfrm>
            <a:custGeom>
              <a:avLst/>
              <a:gdLst/>
              <a:ahLst/>
              <a:cxnLst/>
              <a:rect l="l" t="t" r="r" b="b"/>
              <a:pathLst>
                <a:path w="6048837" h="3402471">
                  <a:moveTo>
                    <a:pt x="0" y="0"/>
                  </a:moveTo>
                  <a:lnTo>
                    <a:pt x="6048837" y="0"/>
                  </a:lnTo>
                  <a:lnTo>
                    <a:pt x="6048837" y="3402471"/>
                  </a:lnTo>
                  <a:lnTo>
                    <a:pt x="0" y="3402471"/>
                  </a:lnTo>
                  <a:close/>
                </a:path>
              </a:pathLst>
            </a:custGeom>
            <a:solidFill>
              <a:srgbClr val="000000">
                <a:alpha val="77647"/>
              </a:srgbClr>
            </a:solidFill>
          </p:spPr>
        </p:sp>
      </p:grpSp>
      <p:sp>
        <p:nvSpPr>
          <p:cNvPr id="4" name="AutoShape 4"/>
          <p:cNvSpPr/>
          <p:nvPr/>
        </p:nvSpPr>
        <p:spPr>
          <a:xfrm>
            <a:off x="-375754" y="9093816"/>
            <a:ext cx="19039508" cy="1532149"/>
          </a:xfrm>
          <a:prstGeom prst="rect">
            <a:avLst/>
          </a:prstGeom>
          <a:solidFill>
            <a:srgbClr val="11A4E4"/>
          </a:solidFill>
        </p:spPr>
      </p:sp>
      <p:sp>
        <p:nvSpPr>
          <p:cNvPr id="5" name="AutoShape 5"/>
          <p:cNvSpPr/>
          <p:nvPr/>
        </p:nvSpPr>
        <p:spPr>
          <a:xfrm>
            <a:off x="-161412" y="9093816"/>
            <a:ext cx="2211479" cy="1322314"/>
          </a:xfrm>
          <a:prstGeom prst="rect">
            <a:avLst/>
          </a:prstGeom>
          <a:solidFill>
            <a:srgbClr val="11A4E4"/>
          </a:solidFill>
        </p:spPr>
      </p:sp>
      <p:sp>
        <p:nvSpPr>
          <p:cNvPr id="6" name="AutoShape 6"/>
          <p:cNvSpPr/>
          <p:nvPr/>
        </p:nvSpPr>
        <p:spPr>
          <a:xfrm>
            <a:off x="-1115305" y="448954"/>
            <a:ext cx="19604450" cy="1483726"/>
          </a:xfrm>
          <a:prstGeom prst="rect">
            <a:avLst/>
          </a:prstGeom>
          <a:solidFill>
            <a:srgbClr val="1C2529"/>
          </a:solidFill>
        </p:spPr>
      </p:sp>
      <p:pic>
        <p:nvPicPr>
          <p:cNvPr id="7" name="Picture 7"/>
          <p:cNvPicPr>
            <a:picLocks noChangeAspect="1"/>
          </p:cNvPicPr>
          <p:nvPr/>
        </p:nvPicPr>
        <p:blipFill>
          <a:blip r:embed="rId3"/>
          <a:srcRect l="15" r="10908" b="44207"/>
          <a:stretch>
            <a:fillRect/>
          </a:stretch>
        </p:blipFill>
        <p:spPr>
          <a:xfrm>
            <a:off x="15008688" y="594925"/>
            <a:ext cx="2213716" cy="92582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95400" y="2021107"/>
            <a:ext cx="6948631" cy="6948631"/>
          </a:xfrm>
          <a:prstGeom prst="rect">
            <a:avLst/>
          </a:prstGeom>
        </p:spPr>
      </p:pic>
      <p:grpSp>
        <p:nvGrpSpPr>
          <p:cNvPr id="9" name="Group 9"/>
          <p:cNvGrpSpPr>
            <a:grpSpLocks noChangeAspect="1"/>
          </p:cNvGrpSpPr>
          <p:nvPr/>
        </p:nvGrpSpPr>
        <p:grpSpPr>
          <a:xfrm>
            <a:off x="-1652510" y="2364010"/>
            <a:ext cx="6262851" cy="6262825"/>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4976" r="-24976"/>
              </a:stretch>
            </a:blipFill>
          </p:spPr>
        </p:sp>
      </p:grpSp>
      <p:sp>
        <p:nvSpPr>
          <p:cNvPr id="11" name="TextBox 11"/>
          <p:cNvSpPr txBox="1"/>
          <p:nvPr/>
        </p:nvSpPr>
        <p:spPr>
          <a:xfrm>
            <a:off x="9144000" y="3367559"/>
            <a:ext cx="7444485" cy="2111285"/>
          </a:xfrm>
          <a:prstGeom prst="rect">
            <a:avLst/>
          </a:prstGeom>
        </p:spPr>
        <p:txBody>
          <a:bodyPr lIns="0" tIns="0" rIns="0" bIns="0" rtlCol="0" anchor="t">
            <a:spAutoFit/>
          </a:bodyPr>
          <a:lstStyle/>
          <a:p>
            <a:pPr>
              <a:lnSpc>
                <a:spcPts val="8250"/>
              </a:lnSpc>
            </a:pPr>
            <a:r>
              <a:rPr lang="en-US" sz="7500" spc="37">
                <a:solidFill>
                  <a:srgbClr val="11A4E4"/>
                </a:solidFill>
                <a:latin typeface="Montserrat Classic Bold"/>
              </a:rPr>
              <a:t>Join us on Social Media</a:t>
            </a:r>
          </a:p>
        </p:txBody>
      </p:sp>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44000" y="5671553"/>
            <a:ext cx="773466" cy="773466"/>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180321" y="5671553"/>
            <a:ext cx="813105" cy="773466"/>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44672" y="5654064"/>
            <a:ext cx="808444" cy="808444"/>
          </a:xfrm>
          <a:prstGeom prst="rect">
            <a:avLst/>
          </a:prstGeom>
        </p:spPr>
      </p:pic>
      <p:sp>
        <p:nvSpPr>
          <p:cNvPr id="15" name="TextBox 15"/>
          <p:cNvSpPr txBox="1"/>
          <p:nvPr/>
        </p:nvSpPr>
        <p:spPr>
          <a:xfrm>
            <a:off x="2982733" y="9506760"/>
            <a:ext cx="14276567" cy="372745"/>
          </a:xfrm>
          <a:prstGeom prst="rect">
            <a:avLst/>
          </a:prstGeom>
        </p:spPr>
        <p:txBody>
          <a:bodyPr lIns="0" tIns="0" rIns="0" bIns="0" rtlCol="0" anchor="t">
            <a:spAutoFit/>
          </a:bodyPr>
          <a:lstStyle/>
          <a:p>
            <a:pPr algn="r">
              <a:lnSpc>
                <a:spcPts val="3079"/>
              </a:lnSpc>
            </a:pPr>
            <a:r>
              <a:rPr lang="en-US" sz="2200" spc="175">
                <a:solidFill>
                  <a:srgbClr val="FFFFFF"/>
                </a:solidFill>
                <a:latin typeface="Montserrat Classic"/>
              </a:rPr>
              <a:t>mihubcoop.com</a:t>
            </a:r>
          </a:p>
        </p:txBody>
      </p:sp>
      <p:sp>
        <p:nvSpPr>
          <p:cNvPr id="16" name="TextBox 16"/>
          <p:cNvSpPr txBox="1"/>
          <p:nvPr/>
        </p:nvSpPr>
        <p:spPr>
          <a:xfrm>
            <a:off x="14376831" y="1622948"/>
            <a:ext cx="3477431" cy="218523"/>
          </a:xfrm>
          <a:prstGeom prst="rect">
            <a:avLst/>
          </a:prstGeom>
        </p:spPr>
        <p:txBody>
          <a:bodyPr lIns="0" tIns="0" rIns="0" bIns="0" rtlCol="0" anchor="t">
            <a:spAutoFit/>
          </a:bodyPr>
          <a:lstStyle/>
          <a:p>
            <a:pPr algn="ctr">
              <a:lnSpc>
                <a:spcPts val="1650"/>
              </a:lnSpc>
            </a:pPr>
            <a:r>
              <a:rPr lang="en-US" sz="1755" spc="874">
                <a:solidFill>
                  <a:srgbClr val="FFFFFF"/>
                </a:solidFill>
                <a:latin typeface="Aileron Regular"/>
              </a:rPr>
              <a:t>WEBINAR SERIES</a:t>
            </a:r>
          </a:p>
        </p:txBody>
      </p:sp>
      <p:sp>
        <p:nvSpPr>
          <p:cNvPr id="17" name="TextBox 17"/>
          <p:cNvSpPr txBox="1"/>
          <p:nvPr/>
        </p:nvSpPr>
        <p:spPr>
          <a:xfrm>
            <a:off x="4486014" y="781242"/>
            <a:ext cx="9182365" cy="866775"/>
          </a:xfrm>
          <a:prstGeom prst="rect">
            <a:avLst/>
          </a:prstGeom>
        </p:spPr>
        <p:txBody>
          <a:bodyPr lIns="0" tIns="0" rIns="0" bIns="0" rtlCol="0" anchor="t">
            <a:spAutoFit/>
          </a:bodyPr>
          <a:lstStyle/>
          <a:p>
            <a:pPr algn="ctr">
              <a:lnSpc>
                <a:spcPts val="6600"/>
              </a:lnSpc>
            </a:pPr>
            <a:r>
              <a:rPr lang="en-US" sz="6000" spc="30">
                <a:solidFill>
                  <a:srgbClr val="FFFFFF"/>
                </a:solidFill>
                <a:latin typeface="Montserrat Classic Bold"/>
              </a:rPr>
              <a:t>Follow Us</a:t>
            </a:r>
          </a:p>
        </p:txBody>
      </p:sp>
      <p:sp>
        <p:nvSpPr>
          <p:cNvPr id="18" name="TextBox 18"/>
          <p:cNvSpPr txBox="1"/>
          <p:nvPr/>
        </p:nvSpPr>
        <p:spPr>
          <a:xfrm>
            <a:off x="9216474" y="6439649"/>
            <a:ext cx="2664839" cy="546467"/>
          </a:xfrm>
          <a:prstGeom prst="rect">
            <a:avLst/>
          </a:prstGeom>
        </p:spPr>
        <p:txBody>
          <a:bodyPr lIns="0" tIns="0" rIns="0" bIns="0" rtlCol="0" anchor="t">
            <a:spAutoFit/>
          </a:bodyPr>
          <a:lstStyle/>
          <a:p>
            <a:pPr>
              <a:lnSpc>
                <a:spcPts val="4620"/>
              </a:lnSpc>
            </a:pPr>
            <a:r>
              <a:rPr lang="en-US" sz="2800">
                <a:solidFill>
                  <a:srgbClr val="FFFFFF"/>
                </a:solidFill>
                <a:latin typeface="Aileron Regular Bold"/>
              </a:rPr>
              <a:t>@MIHUBCOOP</a:t>
            </a:r>
          </a:p>
        </p:txBody>
      </p:sp>
      <p:grpSp>
        <p:nvGrpSpPr>
          <p:cNvPr id="19" name="Group 19"/>
          <p:cNvGrpSpPr>
            <a:grpSpLocks noChangeAspect="1"/>
          </p:cNvGrpSpPr>
          <p:nvPr/>
        </p:nvGrpSpPr>
        <p:grpSpPr>
          <a:xfrm>
            <a:off x="685800" y="9350637"/>
            <a:ext cx="742143" cy="742140"/>
            <a:chOff x="0" y="0"/>
            <a:chExt cx="6350000" cy="6349975"/>
          </a:xfrm>
        </p:grpSpPr>
        <p:sp>
          <p:nvSpPr>
            <p:cNvPr id="20" name="Freeform 2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6048838" cy="3402471"/>
          </a:xfrm>
        </p:grpSpPr>
        <p:sp>
          <p:nvSpPr>
            <p:cNvPr id="3" name="Freeform 3"/>
            <p:cNvSpPr/>
            <p:nvPr/>
          </p:nvSpPr>
          <p:spPr>
            <a:xfrm>
              <a:off x="0" y="0"/>
              <a:ext cx="6048837" cy="3402471"/>
            </a:xfrm>
            <a:custGeom>
              <a:avLst/>
              <a:gdLst/>
              <a:ahLst/>
              <a:cxnLst/>
              <a:rect l="l" t="t" r="r" b="b"/>
              <a:pathLst>
                <a:path w="6048837" h="3402471">
                  <a:moveTo>
                    <a:pt x="0" y="0"/>
                  </a:moveTo>
                  <a:lnTo>
                    <a:pt x="6048837" y="0"/>
                  </a:lnTo>
                  <a:lnTo>
                    <a:pt x="6048837" y="3402471"/>
                  </a:lnTo>
                  <a:lnTo>
                    <a:pt x="0" y="3402471"/>
                  </a:lnTo>
                  <a:close/>
                </a:path>
              </a:pathLst>
            </a:custGeom>
            <a:solidFill>
              <a:srgbClr val="000000">
                <a:alpha val="77647"/>
              </a:srgbClr>
            </a:solidFill>
          </p:spPr>
        </p:sp>
      </p:grpSp>
      <p:sp>
        <p:nvSpPr>
          <p:cNvPr id="4" name="AutoShape 4"/>
          <p:cNvSpPr/>
          <p:nvPr/>
        </p:nvSpPr>
        <p:spPr>
          <a:xfrm>
            <a:off x="-375754" y="9093816"/>
            <a:ext cx="19039508" cy="1532149"/>
          </a:xfrm>
          <a:prstGeom prst="rect">
            <a:avLst/>
          </a:prstGeom>
          <a:solidFill>
            <a:srgbClr val="11A4E4"/>
          </a:solidFill>
        </p:spPr>
      </p:sp>
      <p:sp>
        <p:nvSpPr>
          <p:cNvPr id="5" name="AutoShape 5"/>
          <p:cNvSpPr/>
          <p:nvPr/>
        </p:nvSpPr>
        <p:spPr>
          <a:xfrm>
            <a:off x="-161412" y="9093816"/>
            <a:ext cx="2211479" cy="1322314"/>
          </a:xfrm>
          <a:prstGeom prst="rect">
            <a:avLst/>
          </a:prstGeom>
          <a:solidFill>
            <a:srgbClr val="11A4E4"/>
          </a:solidFill>
        </p:spPr>
      </p:sp>
      <p:sp>
        <p:nvSpPr>
          <p:cNvPr id="6" name="TextBox 6"/>
          <p:cNvSpPr txBox="1"/>
          <p:nvPr/>
        </p:nvSpPr>
        <p:spPr>
          <a:xfrm>
            <a:off x="2982733" y="9506760"/>
            <a:ext cx="14276567" cy="372745"/>
          </a:xfrm>
          <a:prstGeom prst="rect">
            <a:avLst/>
          </a:prstGeom>
        </p:spPr>
        <p:txBody>
          <a:bodyPr lIns="0" tIns="0" rIns="0" bIns="0" rtlCol="0" anchor="t">
            <a:spAutoFit/>
          </a:bodyPr>
          <a:lstStyle/>
          <a:p>
            <a:pPr algn="r">
              <a:lnSpc>
                <a:spcPts val="3079"/>
              </a:lnSpc>
            </a:pPr>
            <a:r>
              <a:rPr lang="en-US" sz="2200" spc="175">
                <a:solidFill>
                  <a:srgbClr val="FFFFFF"/>
                </a:solidFill>
                <a:latin typeface="Montserrat Classic"/>
              </a:rPr>
              <a:t>mihubcoop.com</a:t>
            </a:r>
          </a:p>
        </p:txBody>
      </p:sp>
      <p:sp>
        <p:nvSpPr>
          <p:cNvPr id="7" name="AutoShape 7"/>
          <p:cNvSpPr/>
          <p:nvPr/>
        </p:nvSpPr>
        <p:spPr>
          <a:xfrm>
            <a:off x="-1115305" y="448954"/>
            <a:ext cx="19604450" cy="1483726"/>
          </a:xfrm>
          <a:prstGeom prst="rect">
            <a:avLst/>
          </a:prstGeom>
          <a:solidFill>
            <a:srgbClr val="1C2529"/>
          </a:solidFill>
        </p:spPr>
      </p:sp>
      <p:pic>
        <p:nvPicPr>
          <p:cNvPr id="8" name="Picture 8"/>
          <p:cNvPicPr>
            <a:picLocks noChangeAspect="1"/>
          </p:cNvPicPr>
          <p:nvPr/>
        </p:nvPicPr>
        <p:blipFill>
          <a:blip r:embed="rId3"/>
          <a:srcRect l="15" r="10908" b="44207"/>
          <a:stretch>
            <a:fillRect/>
          </a:stretch>
        </p:blipFill>
        <p:spPr>
          <a:xfrm>
            <a:off x="15008688" y="594925"/>
            <a:ext cx="2213716" cy="925825"/>
          </a:xfrm>
          <a:prstGeom prst="rect">
            <a:avLst/>
          </a:prstGeom>
        </p:spPr>
      </p:pic>
      <p:sp>
        <p:nvSpPr>
          <p:cNvPr id="9" name="TextBox 9"/>
          <p:cNvSpPr txBox="1"/>
          <p:nvPr/>
        </p:nvSpPr>
        <p:spPr>
          <a:xfrm>
            <a:off x="14376831" y="1622948"/>
            <a:ext cx="3477431" cy="218523"/>
          </a:xfrm>
          <a:prstGeom prst="rect">
            <a:avLst/>
          </a:prstGeom>
        </p:spPr>
        <p:txBody>
          <a:bodyPr lIns="0" tIns="0" rIns="0" bIns="0" rtlCol="0" anchor="t">
            <a:spAutoFit/>
          </a:bodyPr>
          <a:lstStyle/>
          <a:p>
            <a:pPr algn="ctr">
              <a:lnSpc>
                <a:spcPts val="1650"/>
              </a:lnSpc>
            </a:pPr>
            <a:r>
              <a:rPr lang="en-US" sz="1755" spc="874">
                <a:solidFill>
                  <a:srgbClr val="FFFFFF"/>
                </a:solidFill>
                <a:latin typeface="Aileron Regular"/>
              </a:rPr>
              <a:t>WEBINAR SERIES</a:t>
            </a:r>
          </a:p>
        </p:txBody>
      </p:sp>
      <p:sp>
        <p:nvSpPr>
          <p:cNvPr id="10" name="TextBox 10"/>
          <p:cNvSpPr txBox="1"/>
          <p:nvPr/>
        </p:nvSpPr>
        <p:spPr>
          <a:xfrm>
            <a:off x="4486014" y="781242"/>
            <a:ext cx="9182365" cy="866775"/>
          </a:xfrm>
          <a:prstGeom prst="rect">
            <a:avLst/>
          </a:prstGeom>
        </p:spPr>
        <p:txBody>
          <a:bodyPr lIns="0" tIns="0" rIns="0" bIns="0" rtlCol="0" anchor="t">
            <a:spAutoFit/>
          </a:bodyPr>
          <a:lstStyle/>
          <a:p>
            <a:pPr algn="ctr">
              <a:lnSpc>
                <a:spcPts val="6600"/>
              </a:lnSpc>
            </a:pPr>
            <a:r>
              <a:rPr lang="en-US" sz="6000" spc="30">
                <a:solidFill>
                  <a:srgbClr val="FFFFFF"/>
                </a:solidFill>
                <a:latin typeface="Montserrat Classic Bold"/>
              </a:rPr>
              <a:t>About MiHub Co-op</a:t>
            </a:r>
          </a:p>
        </p:txBody>
      </p:sp>
      <p:grpSp>
        <p:nvGrpSpPr>
          <p:cNvPr id="11" name="Group 11"/>
          <p:cNvGrpSpPr/>
          <p:nvPr/>
        </p:nvGrpSpPr>
        <p:grpSpPr>
          <a:xfrm>
            <a:off x="-1042000" y="2659116"/>
            <a:ext cx="6184132" cy="6184132"/>
            <a:chOff x="0" y="0"/>
            <a:chExt cx="8245509" cy="8245509"/>
          </a:xfrm>
        </p:grpSpPr>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8245509" cy="8245509"/>
            </a:xfrm>
            <a:prstGeom prst="rect">
              <a:avLst/>
            </a:prstGeom>
          </p:spPr>
        </p:pic>
        <p:grpSp>
          <p:nvGrpSpPr>
            <p:cNvPr id="13" name="Group 13"/>
            <p:cNvGrpSpPr>
              <a:grpSpLocks noChangeAspect="1"/>
            </p:cNvGrpSpPr>
            <p:nvPr/>
          </p:nvGrpSpPr>
          <p:grpSpPr>
            <a:xfrm>
              <a:off x="411851" y="404932"/>
              <a:ext cx="7431736" cy="7431706"/>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32758" r="-32758"/>
                </a:stretch>
              </a:blipFill>
            </p:spPr>
          </p:sp>
        </p:grpSp>
      </p:grpSp>
      <p:sp>
        <p:nvSpPr>
          <p:cNvPr id="15" name="TextBox 15"/>
          <p:cNvSpPr txBox="1"/>
          <p:nvPr/>
        </p:nvSpPr>
        <p:spPr>
          <a:xfrm>
            <a:off x="8229839" y="3002562"/>
            <a:ext cx="8560850" cy="1384303"/>
          </a:xfrm>
          <a:prstGeom prst="rect">
            <a:avLst/>
          </a:prstGeom>
        </p:spPr>
        <p:txBody>
          <a:bodyPr lIns="0" tIns="0" rIns="0" bIns="0" rtlCol="0" anchor="t">
            <a:spAutoFit/>
          </a:bodyPr>
          <a:lstStyle/>
          <a:p>
            <a:pPr algn="ctr">
              <a:lnSpc>
                <a:spcPts val="3675"/>
              </a:lnSpc>
            </a:pPr>
            <a:r>
              <a:rPr lang="en-US" sz="2894" spc="57">
                <a:solidFill>
                  <a:srgbClr val="FFFFFF"/>
                </a:solidFill>
                <a:latin typeface="Aileron Regular"/>
              </a:rPr>
              <a:t>The MiHUB Co-op is a jointly-owned and</a:t>
            </a:r>
          </a:p>
          <a:p>
            <a:pPr algn="ctr">
              <a:lnSpc>
                <a:spcPts val="3675"/>
              </a:lnSpc>
            </a:pPr>
            <a:r>
              <a:rPr lang="en-US" sz="2894" spc="57">
                <a:solidFill>
                  <a:srgbClr val="FFFFFF"/>
                </a:solidFill>
                <a:latin typeface="Aileron Regular"/>
              </a:rPr>
              <a:t>democratically controlled enterprise united to</a:t>
            </a:r>
          </a:p>
          <a:p>
            <a:pPr algn="ctr">
              <a:lnSpc>
                <a:spcPts val="3675"/>
              </a:lnSpc>
            </a:pPr>
            <a:r>
              <a:rPr lang="en-US" sz="2894" spc="57">
                <a:solidFill>
                  <a:srgbClr val="FFFFFF"/>
                </a:solidFill>
                <a:latin typeface="Aileron Regular"/>
              </a:rPr>
              <a:t>increase the success of minority</a:t>
            </a:r>
          </a:p>
        </p:txBody>
      </p:sp>
      <p:sp>
        <p:nvSpPr>
          <p:cNvPr id="16" name="TextBox 16"/>
          <p:cNvSpPr txBox="1"/>
          <p:nvPr/>
        </p:nvSpPr>
        <p:spPr>
          <a:xfrm>
            <a:off x="7911380" y="4781351"/>
            <a:ext cx="8879310" cy="657622"/>
          </a:xfrm>
          <a:prstGeom prst="rect">
            <a:avLst/>
          </a:prstGeom>
        </p:spPr>
        <p:txBody>
          <a:bodyPr lIns="0" tIns="0" rIns="0" bIns="0" rtlCol="0" anchor="t">
            <a:spAutoFit/>
          </a:bodyPr>
          <a:lstStyle/>
          <a:p>
            <a:pPr algn="ctr">
              <a:lnSpc>
                <a:spcPts val="5337"/>
              </a:lnSpc>
            </a:pPr>
            <a:r>
              <a:rPr lang="en-US" sz="3924" spc="145">
                <a:solidFill>
                  <a:srgbClr val="FFBD59"/>
                </a:solidFill>
                <a:latin typeface="Montserrat Classic Bold"/>
              </a:rPr>
              <a:t>Our Mission</a:t>
            </a:r>
          </a:p>
        </p:txBody>
      </p:sp>
      <p:sp>
        <p:nvSpPr>
          <p:cNvPr id="17" name="TextBox 17"/>
          <p:cNvSpPr txBox="1"/>
          <p:nvPr/>
        </p:nvSpPr>
        <p:spPr>
          <a:xfrm>
            <a:off x="7708952" y="5722607"/>
            <a:ext cx="9240967" cy="1720497"/>
          </a:xfrm>
          <a:prstGeom prst="rect">
            <a:avLst/>
          </a:prstGeom>
        </p:spPr>
        <p:txBody>
          <a:bodyPr lIns="0" tIns="0" rIns="0" bIns="0" rtlCol="0" anchor="t">
            <a:spAutoFit/>
          </a:bodyPr>
          <a:lstStyle/>
          <a:p>
            <a:pPr algn="ctr">
              <a:lnSpc>
                <a:spcPts val="3400"/>
              </a:lnSpc>
            </a:pPr>
            <a:r>
              <a:rPr lang="en-US" sz="2677" spc="53">
                <a:solidFill>
                  <a:srgbClr val="FFFFFF"/>
                </a:solidFill>
                <a:latin typeface="Aileron Regular"/>
              </a:rPr>
              <a:t>Provide access, education, opportunities and</a:t>
            </a:r>
          </a:p>
          <a:p>
            <a:pPr algn="ctr">
              <a:lnSpc>
                <a:spcPts val="3400"/>
              </a:lnSpc>
            </a:pPr>
            <a:r>
              <a:rPr lang="en-US" sz="2677" spc="53">
                <a:solidFill>
                  <a:srgbClr val="FFFFFF"/>
                </a:solidFill>
                <a:latin typeface="Aileron Regular"/>
              </a:rPr>
              <a:t>shared infrastructure to increase the success</a:t>
            </a:r>
          </a:p>
          <a:p>
            <a:pPr algn="ctr">
              <a:lnSpc>
                <a:spcPts val="3400"/>
              </a:lnSpc>
            </a:pPr>
            <a:r>
              <a:rPr lang="en-US" sz="2677" spc="53">
                <a:solidFill>
                  <a:srgbClr val="FFFFFF"/>
                </a:solidFill>
                <a:latin typeface="Aileron Regular"/>
              </a:rPr>
              <a:t>of minority manufacturers in the advanced</a:t>
            </a:r>
          </a:p>
          <a:p>
            <a:pPr algn="ctr">
              <a:lnSpc>
                <a:spcPts val="3400"/>
              </a:lnSpc>
            </a:pPr>
            <a:r>
              <a:rPr lang="en-US" sz="2677" spc="53">
                <a:solidFill>
                  <a:srgbClr val="FFFFFF"/>
                </a:solidFill>
                <a:latin typeface="Aileron Regular"/>
              </a:rPr>
              <a:t>manufacturing industry.</a:t>
            </a:r>
          </a:p>
        </p:txBody>
      </p:sp>
      <p:grpSp>
        <p:nvGrpSpPr>
          <p:cNvPr id="18" name="Group 18"/>
          <p:cNvGrpSpPr>
            <a:grpSpLocks noChangeAspect="1"/>
          </p:cNvGrpSpPr>
          <p:nvPr/>
        </p:nvGrpSpPr>
        <p:grpSpPr>
          <a:xfrm>
            <a:off x="685800" y="9350637"/>
            <a:ext cx="742143" cy="742140"/>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a:stretch>
            </a:blipFill>
          </p:spPr>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rcRect t="11907" b="11907"/>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6048838" cy="3402471"/>
          </a:xfrm>
        </p:grpSpPr>
        <p:sp>
          <p:nvSpPr>
            <p:cNvPr id="3" name="Freeform 3"/>
            <p:cNvSpPr/>
            <p:nvPr/>
          </p:nvSpPr>
          <p:spPr>
            <a:xfrm>
              <a:off x="0" y="0"/>
              <a:ext cx="6048837" cy="3402471"/>
            </a:xfrm>
            <a:custGeom>
              <a:avLst/>
              <a:gdLst/>
              <a:ahLst/>
              <a:cxnLst/>
              <a:rect l="l" t="t" r="r" b="b"/>
              <a:pathLst>
                <a:path w="6048837" h="3402471">
                  <a:moveTo>
                    <a:pt x="0" y="0"/>
                  </a:moveTo>
                  <a:lnTo>
                    <a:pt x="6048837" y="0"/>
                  </a:lnTo>
                  <a:lnTo>
                    <a:pt x="6048837" y="3402471"/>
                  </a:lnTo>
                  <a:lnTo>
                    <a:pt x="0" y="3402471"/>
                  </a:lnTo>
                  <a:close/>
                </a:path>
              </a:pathLst>
            </a:custGeom>
            <a:solidFill>
              <a:srgbClr val="000000">
                <a:alpha val="77647"/>
              </a:srgbClr>
            </a:solidFill>
          </p:spPr>
        </p:sp>
      </p:grpSp>
      <p:sp>
        <p:nvSpPr>
          <p:cNvPr id="4" name="AutoShape 4"/>
          <p:cNvSpPr/>
          <p:nvPr/>
        </p:nvSpPr>
        <p:spPr>
          <a:xfrm>
            <a:off x="-375754" y="9093816"/>
            <a:ext cx="19039508" cy="1532149"/>
          </a:xfrm>
          <a:prstGeom prst="rect">
            <a:avLst/>
          </a:prstGeom>
          <a:solidFill>
            <a:srgbClr val="11A4E4"/>
          </a:solidFill>
        </p:spPr>
      </p:sp>
      <p:sp>
        <p:nvSpPr>
          <p:cNvPr id="5" name="AutoShape 5"/>
          <p:cNvSpPr/>
          <p:nvPr/>
        </p:nvSpPr>
        <p:spPr>
          <a:xfrm>
            <a:off x="-161412" y="9093816"/>
            <a:ext cx="2211479" cy="1322314"/>
          </a:xfrm>
          <a:prstGeom prst="rect">
            <a:avLst/>
          </a:prstGeom>
          <a:solidFill>
            <a:srgbClr val="11A4E4"/>
          </a:solidFill>
        </p:spPr>
      </p:sp>
      <p:sp>
        <p:nvSpPr>
          <p:cNvPr id="6" name="AutoShape 6"/>
          <p:cNvSpPr/>
          <p:nvPr/>
        </p:nvSpPr>
        <p:spPr>
          <a:xfrm>
            <a:off x="-1115305" y="448954"/>
            <a:ext cx="19604450" cy="1483726"/>
          </a:xfrm>
          <a:prstGeom prst="rect">
            <a:avLst/>
          </a:prstGeom>
          <a:solidFill>
            <a:srgbClr val="1C2529"/>
          </a:solidFill>
        </p:spPr>
      </p:sp>
      <p:pic>
        <p:nvPicPr>
          <p:cNvPr id="7" name="Picture 7"/>
          <p:cNvPicPr>
            <a:picLocks noChangeAspect="1"/>
          </p:cNvPicPr>
          <p:nvPr/>
        </p:nvPicPr>
        <p:blipFill>
          <a:blip r:embed="rId3"/>
          <a:srcRect l="15" r="10908" b="44207"/>
          <a:stretch>
            <a:fillRect/>
          </a:stretch>
        </p:blipFill>
        <p:spPr>
          <a:xfrm>
            <a:off x="15008688" y="594925"/>
            <a:ext cx="2213716" cy="925825"/>
          </a:xfrm>
          <a:prstGeom prst="rect">
            <a:avLst/>
          </a:prstGeom>
        </p:spPr>
      </p:pic>
      <p:sp>
        <p:nvSpPr>
          <p:cNvPr id="8" name="TextBox 8"/>
          <p:cNvSpPr txBox="1"/>
          <p:nvPr/>
        </p:nvSpPr>
        <p:spPr>
          <a:xfrm>
            <a:off x="2982733" y="9506760"/>
            <a:ext cx="14276567" cy="372745"/>
          </a:xfrm>
          <a:prstGeom prst="rect">
            <a:avLst/>
          </a:prstGeom>
        </p:spPr>
        <p:txBody>
          <a:bodyPr lIns="0" tIns="0" rIns="0" bIns="0" rtlCol="0" anchor="t">
            <a:spAutoFit/>
          </a:bodyPr>
          <a:lstStyle/>
          <a:p>
            <a:pPr algn="r">
              <a:lnSpc>
                <a:spcPts val="3079"/>
              </a:lnSpc>
            </a:pPr>
            <a:r>
              <a:rPr lang="en-US" sz="2200" spc="175">
                <a:solidFill>
                  <a:srgbClr val="FFFFFF"/>
                </a:solidFill>
                <a:latin typeface="Montserrat Classic"/>
              </a:rPr>
              <a:t>mihubcoop.com</a:t>
            </a:r>
          </a:p>
        </p:txBody>
      </p:sp>
      <p:sp>
        <p:nvSpPr>
          <p:cNvPr id="9" name="TextBox 9"/>
          <p:cNvSpPr txBox="1"/>
          <p:nvPr/>
        </p:nvSpPr>
        <p:spPr>
          <a:xfrm>
            <a:off x="14376831" y="1622948"/>
            <a:ext cx="3477431" cy="218523"/>
          </a:xfrm>
          <a:prstGeom prst="rect">
            <a:avLst/>
          </a:prstGeom>
        </p:spPr>
        <p:txBody>
          <a:bodyPr lIns="0" tIns="0" rIns="0" bIns="0" rtlCol="0" anchor="t">
            <a:spAutoFit/>
          </a:bodyPr>
          <a:lstStyle/>
          <a:p>
            <a:pPr algn="ctr">
              <a:lnSpc>
                <a:spcPts val="1650"/>
              </a:lnSpc>
            </a:pPr>
            <a:r>
              <a:rPr lang="en-US" sz="1755" spc="874">
                <a:solidFill>
                  <a:srgbClr val="FFFFFF"/>
                </a:solidFill>
                <a:latin typeface="Aileron Regular"/>
              </a:rPr>
              <a:t>WEBINAR SERIES</a:t>
            </a:r>
          </a:p>
        </p:txBody>
      </p:sp>
      <p:grpSp>
        <p:nvGrpSpPr>
          <p:cNvPr id="10" name="Group 10"/>
          <p:cNvGrpSpPr>
            <a:grpSpLocks noChangeAspect="1"/>
          </p:cNvGrpSpPr>
          <p:nvPr/>
        </p:nvGrpSpPr>
        <p:grpSpPr>
          <a:xfrm>
            <a:off x="685800" y="9350637"/>
            <a:ext cx="742143" cy="742140"/>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grpSp>
        <p:nvGrpSpPr>
          <p:cNvPr id="12" name="Group 12"/>
          <p:cNvGrpSpPr/>
          <p:nvPr/>
        </p:nvGrpSpPr>
        <p:grpSpPr>
          <a:xfrm>
            <a:off x="2608325" y="6974637"/>
            <a:ext cx="1420161" cy="880905"/>
            <a:chOff x="0" y="0"/>
            <a:chExt cx="656464" cy="407195"/>
          </a:xfrm>
        </p:grpSpPr>
        <p:sp>
          <p:nvSpPr>
            <p:cNvPr id="13" name="Freeform 13"/>
            <p:cNvSpPr/>
            <p:nvPr/>
          </p:nvSpPr>
          <p:spPr>
            <a:xfrm>
              <a:off x="0" y="0"/>
              <a:ext cx="656464" cy="407195"/>
            </a:xfrm>
            <a:custGeom>
              <a:avLst/>
              <a:gdLst/>
              <a:ahLst/>
              <a:cxnLst/>
              <a:rect l="l" t="t" r="r" b="b"/>
              <a:pathLst>
                <a:path w="656464" h="407195">
                  <a:moveTo>
                    <a:pt x="0" y="0"/>
                  </a:moveTo>
                  <a:lnTo>
                    <a:pt x="656464" y="0"/>
                  </a:lnTo>
                  <a:lnTo>
                    <a:pt x="656464" y="407195"/>
                  </a:lnTo>
                  <a:lnTo>
                    <a:pt x="0" y="407195"/>
                  </a:lnTo>
                  <a:close/>
                </a:path>
              </a:pathLst>
            </a:custGeom>
            <a:solidFill>
              <a:srgbClr val="11A4E4"/>
            </a:solidFill>
          </p:spPr>
        </p:sp>
      </p:grpSp>
      <p:grpSp>
        <p:nvGrpSpPr>
          <p:cNvPr id="14" name="Group 14"/>
          <p:cNvGrpSpPr/>
          <p:nvPr/>
        </p:nvGrpSpPr>
        <p:grpSpPr>
          <a:xfrm>
            <a:off x="4135817" y="6974637"/>
            <a:ext cx="4721534" cy="880905"/>
            <a:chOff x="0" y="0"/>
            <a:chExt cx="2182513" cy="407195"/>
          </a:xfrm>
        </p:grpSpPr>
        <p:sp>
          <p:nvSpPr>
            <p:cNvPr id="15" name="Freeform 15"/>
            <p:cNvSpPr/>
            <p:nvPr/>
          </p:nvSpPr>
          <p:spPr>
            <a:xfrm>
              <a:off x="0" y="0"/>
              <a:ext cx="2182513" cy="407195"/>
            </a:xfrm>
            <a:custGeom>
              <a:avLst/>
              <a:gdLst/>
              <a:ahLst/>
              <a:cxnLst/>
              <a:rect l="l" t="t" r="r" b="b"/>
              <a:pathLst>
                <a:path w="2182513" h="407195">
                  <a:moveTo>
                    <a:pt x="0" y="0"/>
                  </a:moveTo>
                  <a:lnTo>
                    <a:pt x="2182513" y="0"/>
                  </a:lnTo>
                  <a:lnTo>
                    <a:pt x="2182513" y="407195"/>
                  </a:lnTo>
                  <a:lnTo>
                    <a:pt x="0" y="407195"/>
                  </a:lnTo>
                  <a:close/>
                </a:path>
              </a:pathLst>
            </a:custGeom>
            <a:solidFill>
              <a:srgbClr val="11A4E4"/>
            </a:solidFill>
          </p:spPr>
        </p:sp>
      </p:grpSp>
      <p:sp>
        <p:nvSpPr>
          <p:cNvPr id="16" name="TextBox 16"/>
          <p:cNvSpPr txBox="1"/>
          <p:nvPr/>
        </p:nvSpPr>
        <p:spPr>
          <a:xfrm>
            <a:off x="4495743" y="7117371"/>
            <a:ext cx="4648257" cy="652585"/>
          </a:xfrm>
          <a:prstGeom prst="rect">
            <a:avLst/>
          </a:prstGeom>
        </p:spPr>
        <p:txBody>
          <a:bodyPr lIns="0" tIns="0" rIns="0" bIns="0" rtlCol="0" anchor="t">
            <a:spAutoFit/>
          </a:bodyPr>
          <a:lstStyle/>
          <a:p>
            <a:pPr>
              <a:lnSpc>
                <a:spcPts val="4907"/>
              </a:lnSpc>
            </a:pPr>
            <a:r>
              <a:rPr lang="en-US" sz="4674" spc="93" dirty="0">
                <a:solidFill>
                  <a:srgbClr val="FFFFFF"/>
                </a:solidFill>
                <a:latin typeface="Norwester"/>
              </a:rPr>
              <a:t>JUNE 21, 2021</a:t>
            </a:r>
          </a:p>
        </p:txBody>
      </p:sp>
      <p:sp>
        <p:nvSpPr>
          <p:cNvPr id="17" name="TextBox 17"/>
          <p:cNvSpPr txBox="1"/>
          <p:nvPr/>
        </p:nvSpPr>
        <p:spPr>
          <a:xfrm>
            <a:off x="2500994" y="7250021"/>
            <a:ext cx="1634823" cy="339661"/>
          </a:xfrm>
          <a:prstGeom prst="rect">
            <a:avLst/>
          </a:prstGeom>
        </p:spPr>
        <p:txBody>
          <a:bodyPr lIns="0" tIns="0" rIns="0" bIns="0" rtlCol="0" anchor="t">
            <a:spAutoFit/>
          </a:bodyPr>
          <a:lstStyle/>
          <a:p>
            <a:pPr algn="ctr">
              <a:lnSpc>
                <a:spcPts val="2546"/>
              </a:lnSpc>
            </a:pPr>
            <a:r>
              <a:rPr lang="en-US" sz="2195" spc="10">
                <a:solidFill>
                  <a:srgbClr val="FFFFFF"/>
                </a:solidFill>
                <a:latin typeface="Aileron Heavy Bold"/>
              </a:rPr>
              <a:t>DATE:</a:t>
            </a:r>
          </a:p>
        </p:txBody>
      </p:sp>
      <p:grpSp>
        <p:nvGrpSpPr>
          <p:cNvPr id="18" name="Group 18"/>
          <p:cNvGrpSpPr/>
          <p:nvPr/>
        </p:nvGrpSpPr>
        <p:grpSpPr>
          <a:xfrm>
            <a:off x="7330507" y="8193249"/>
            <a:ext cx="3053688" cy="543876"/>
            <a:chOff x="0" y="0"/>
            <a:chExt cx="5247867" cy="934670"/>
          </a:xfrm>
        </p:grpSpPr>
        <p:sp>
          <p:nvSpPr>
            <p:cNvPr id="19" name="Freeform 19"/>
            <p:cNvSpPr/>
            <p:nvPr/>
          </p:nvSpPr>
          <p:spPr>
            <a:xfrm>
              <a:off x="0" y="0"/>
              <a:ext cx="5247867" cy="934670"/>
            </a:xfrm>
            <a:custGeom>
              <a:avLst/>
              <a:gdLst/>
              <a:ahLst/>
              <a:cxnLst/>
              <a:rect l="l" t="t" r="r" b="b"/>
              <a:pathLst>
                <a:path w="5247867" h="934670">
                  <a:moveTo>
                    <a:pt x="5123407" y="934670"/>
                  </a:moveTo>
                  <a:lnTo>
                    <a:pt x="124460" y="934670"/>
                  </a:lnTo>
                  <a:cubicBezTo>
                    <a:pt x="55880" y="934670"/>
                    <a:pt x="0" y="878790"/>
                    <a:pt x="0" y="810210"/>
                  </a:cubicBezTo>
                  <a:lnTo>
                    <a:pt x="0" y="124460"/>
                  </a:lnTo>
                  <a:cubicBezTo>
                    <a:pt x="0" y="55880"/>
                    <a:pt x="55880" y="0"/>
                    <a:pt x="124460" y="0"/>
                  </a:cubicBezTo>
                  <a:lnTo>
                    <a:pt x="5123407" y="0"/>
                  </a:lnTo>
                  <a:cubicBezTo>
                    <a:pt x="5191987" y="0"/>
                    <a:pt x="5247867" y="55880"/>
                    <a:pt x="5247867" y="124460"/>
                  </a:cubicBezTo>
                  <a:lnTo>
                    <a:pt x="5247867" y="810210"/>
                  </a:lnTo>
                  <a:cubicBezTo>
                    <a:pt x="5247867" y="878790"/>
                    <a:pt x="5191987" y="934670"/>
                    <a:pt x="5123407" y="934670"/>
                  </a:cubicBezTo>
                  <a:close/>
                </a:path>
              </a:pathLst>
            </a:custGeom>
            <a:solidFill>
              <a:srgbClr val="11A4E4"/>
            </a:solidFill>
          </p:spPr>
        </p:sp>
      </p:grpSp>
      <p:sp>
        <p:nvSpPr>
          <p:cNvPr id="20" name="TextBox 20"/>
          <p:cNvSpPr txBox="1"/>
          <p:nvPr/>
        </p:nvSpPr>
        <p:spPr>
          <a:xfrm>
            <a:off x="7202770" y="8340990"/>
            <a:ext cx="3309162" cy="286494"/>
          </a:xfrm>
          <a:prstGeom prst="rect">
            <a:avLst/>
          </a:prstGeom>
        </p:spPr>
        <p:txBody>
          <a:bodyPr lIns="0" tIns="0" rIns="0" bIns="0" rtlCol="0" anchor="t">
            <a:spAutoFit/>
          </a:bodyPr>
          <a:lstStyle/>
          <a:p>
            <a:pPr algn="ctr">
              <a:lnSpc>
                <a:spcPts val="2003"/>
              </a:lnSpc>
            </a:pPr>
            <a:r>
              <a:rPr lang="en-US" sz="2131" spc="247">
                <a:solidFill>
                  <a:srgbClr val="FFFFFF"/>
                </a:solidFill>
                <a:latin typeface="Aileron Regular Bold"/>
              </a:rPr>
              <a:t>REGISTER TODAY</a:t>
            </a:r>
          </a:p>
        </p:txBody>
      </p:sp>
      <p:grpSp>
        <p:nvGrpSpPr>
          <p:cNvPr id="21" name="Group 21"/>
          <p:cNvGrpSpPr/>
          <p:nvPr/>
        </p:nvGrpSpPr>
        <p:grpSpPr>
          <a:xfrm>
            <a:off x="8990495" y="6974637"/>
            <a:ext cx="6187975" cy="882541"/>
            <a:chOff x="0" y="0"/>
            <a:chExt cx="8250633" cy="1176722"/>
          </a:xfrm>
        </p:grpSpPr>
        <p:grpSp>
          <p:nvGrpSpPr>
            <p:cNvPr id="22" name="Group 22"/>
            <p:cNvGrpSpPr/>
            <p:nvPr/>
          </p:nvGrpSpPr>
          <p:grpSpPr>
            <a:xfrm>
              <a:off x="1890495" y="0"/>
              <a:ext cx="6360138" cy="1176722"/>
              <a:chOff x="0" y="0"/>
              <a:chExt cx="2200876" cy="407195"/>
            </a:xfrm>
          </p:grpSpPr>
          <p:sp>
            <p:nvSpPr>
              <p:cNvPr id="23" name="Freeform 23"/>
              <p:cNvSpPr/>
              <p:nvPr/>
            </p:nvSpPr>
            <p:spPr>
              <a:xfrm>
                <a:off x="0" y="0"/>
                <a:ext cx="2200876" cy="407195"/>
              </a:xfrm>
              <a:custGeom>
                <a:avLst/>
                <a:gdLst/>
                <a:ahLst/>
                <a:cxnLst/>
                <a:rect l="l" t="t" r="r" b="b"/>
                <a:pathLst>
                  <a:path w="2200876" h="407195">
                    <a:moveTo>
                      <a:pt x="0" y="0"/>
                    </a:moveTo>
                    <a:lnTo>
                      <a:pt x="2200876" y="0"/>
                    </a:lnTo>
                    <a:lnTo>
                      <a:pt x="2200876" y="407195"/>
                    </a:lnTo>
                    <a:lnTo>
                      <a:pt x="0" y="407195"/>
                    </a:lnTo>
                    <a:close/>
                  </a:path>
                </a:pathLst>
              </a:custGeom>
              <a:solidFill>
                <a:srgbClr val="11A4E4"/>
              </a:solidFill>
            </p:spPr>
          </p:sp>
        </p:grpSp>
        <p:grpSp>
          <p:nvGrpSpPr>
            <p:cNvPr id="24" name="Group 24"/>
            <p:cNvGrpSpPr/>
            <p:nvPr/>
          </p:nvGrpSpPr>
          <p:grpSpPr>
            <a:xfrm>
              <a:off x="60603" y="0"/>
              <a:ext cx="1783397" cy="1176722"/>
              <a:chOff x="0" y="0"/>
              <a:chExt cx="617130" cy="407195"/>
            </a:xfrm>
          </p:grpSpPr>
          <p:sp>
            <p:nvSpPr>
              <p:cNvPr id="25" name="Freeform 25"/>
              <p:cNvSpPr/>
              <p:nvPr/>
            </p:nvSpPr>
            <p:spPr>
              <a:xfrm>
                <a:off x="0" y="0"/>
                <a:ext cx="617130" cy="407195"/>
              </a:xfrm>
              <a:custGeom>
                <a:avLst/>
                <a:gdLst/>
                <a:ahLst/>
                <a:cxnLst/>
                <a:rect l="l" t="t" r="r" b="b"/>
                <a:pathLst>
                  <a:path w="617130" h="407195">
                    <a:moveTo>
                      <a:pt x="0" y="0"/>
                    </a:moveTo>
                    <a:lnTo>
                      <a:pt x="617130" y="0"/>
                    </a:lnTo>
                    <a:lnTo>
                      <a:pt x="617130" y="407195"/>
                    </a:lnTo>
                    <a:lnTo>
                      <a:pt x="0" y="407195"/>
                    </a:lnTo>
                    <a:close/>
                  </a:path>
                </a:pathLst>
              </a:custGeom>
              <a:solidFill>
                <a:srgbClr val="11A4E4"/>
              </a:solidFill>
            </p:spPr>
          </p:sp>
        </p:grpSp>
        <p:sp>
          <p:nvSpPr>
            <p:cNvPr id="26" name="TextBox 26"/>
            <p:cNvSpPr txBox="1"/>
            <p:nvPr/>
          </p:nvSpPr>
          <p:spPr>
            <a:xfrm>
              <a:off x="2235067" y="171475"/>
              <a:ext cx="5597347" cy="896943"/>
            </a:xfrm>
            <a:prstGeom prst="rect">
              <a:avLst/>
            </a:prstGeom>
          </p:spPr>
          <p:txBody>
            <a:bodyPr lIns="0" tIns="0" rIns="0" bIns="0" rtlCol="0" anchor="t">
              <a:spAutoFit/>
            </a:bodyPr>
            <a:lstStyle/>
            <a:p>
              <a:pPr>
                <a:lnSpc>
                  <a:spcPts val="4917"/>
                </a:lnSpc>
              </a:pPr>
              <a:r>
                <a:rPr lang="en-US" sz="4682" spc="93">
                  <a:solidFill>
                    <a:srgbClr val="FFFFFF"/>
                  </a:solidFill>
                  <a:latin typeface="Norwester"/>
                </a:rPr>
                <a:t>1:00PM - 2:00PM</a:t>
              </a:r>
            </a:p>
          </p:txBody>
        </p:sp>
        <p:sp>
          <p:nvSpPr>
            <p:cNvPr id="27" name="TextBox 27"/>
            <p:cNvSpPr txBox="1"/>
            <p:nvPr/>
          </p:nvSpPr>
          <p:spPr>
            <a:xfrm>
              <a:off x="0" y="374632"/>
              <a:ext cx="2183813" cy="456921"/>
            </a:xfrm>
            <a:prstGeom prst="rect">
              <a:avLst/>
            </a:prstGeom>
          </p:spPr>
          <p:txBody>
            <a:bodyPr lIns="0" tIns="0" rIns="0" bIns="0" rtlCol="0" anchor="t">
              <a:spAutoFit/>
            </a:bodyPr>
            <a:lstStyle/>
            <a:p>
              <a:pPr algn="ctr">
                <a:lnSpc>
                  <a:spcPts val="2551"/>
                </a:lnSpc>
              </a:pPr>
              <a:r>
                <a:rPr lang="en-US" sz="2199" spc="10">
                  <a:solidFill>
                    <a:srgbClr val="FFFFFF"/>
                  </a:solidFill>
                  <a:latin typeface="Aileron Heavy Bold"/>
                </a:rPr>
                <a:t>TIME:</a:t>
              </a:r>
            </a:p>
          </p:txBody>
        </p:sp>
      </p:grpSp>
      <p:sp>
        <p:nvSpPr>
          <p:cNvPr id="28" name="TextBox 28"/>
          <p:cNvSpPr txBox="1"/>
          <p:nvPr/>
        </p:nvSpPr>
        <p:spPr>
          <a:xfrm>
            <a:off x="4486014" y="781242"/>
            <a:ext cx="9182365" cy="866775"/>
          </a:xfrm>
          <a:prstGeom prst="rect">
            <a:avLst/>
          </a:prstGeom>
        </p:spPr>
        <p:txBody>
          <a:bodyPr lIns="0" tIns="0" rIns="0" bIns="0" rtlCol="0" anchor="t">
            <a:spAutoFit/>
          </a:bodyPr>
          <a:lstStyle/>
          <a:p>
            <a:pPr algn="ctr">
              <a:lnSpc>
                <a:spcPts val="6600"/>
              </a:lnSpc>
            </a:pPr>
            <a:r>
              <a:rPr lang="en-US" sz="6000" spc="30">
                <a:solidFill>
                  <a:srgbClr val="FFFFFF"/>
                </a:solidFill>
                <a:latin typeface="Montserrat Classic Bold"/>
              </a:rPr>
              <a:t>Save the Date</a:t>
            </a:r>
          </a:p>
        </p:txBody>
      </p:sp>
      <p:sp>
        <p:nvSpPr>
          <p:cNvPr id="29" name="TextBox 29"/>
          <p:cNvSpPr txBox="1"/>
          <p:nvPr/>
        </p:nvSpPr>
        <p:spPr>
          <a:xfrm>
            <a:off x="3318405" y="2514867"/>
            <a:ext cx="5542849" cy="2232304"/>
          </a:xfrm>
          <a:prstGeom prst="rect">
            <a:avLst/>
          </a:prstGeom>
        </p:spPr>
        <p:txBody>
          <a:bodyPr lIns="0" tIns="0" rIns="0" bIns="0" rtlCol="0" anchor="t">
            <a:spAutoFit/>
          </a:bodyPr>
          <a:lstStyle/>
          <a:p>
            <a:pPr algn="ctr">
              <a:lnSpc>
                <a:spcPts val="17017"/>
              </a:lnSpc>
            </a:pPr>
            <a:r>
              <a:rPr lang="en-US" sz="16207" spc="-340">
                <a:solidFill>
                  <a:srgbClr val="BF1D18"/>
                </a:solidFill>
                <a:latin typeface="Norwester"/>
              </a:rPr>
              <a:t>MIHUB</a:t>
            </a:r>
          </a:p>
        </p:txBody>
      </p:sp>
      <p:sp>
        <p:nvSpPr>
          <p:cNvPr id="30" name="TextBox 30"/>
          <p:cNvSpPr txBox="1"/>
          <p:nvPr/>
        </p:nvSpPr>
        <p:spPr>
          <a:xfrm>
            <a:off x="7786240" y="2550875"/>
            <a:ext cx="7392231" cy="2007888"/>
          </a:xfrm>
          <a:prstGeom prst="rect">
            <a:avLst/>
          </a:prstGeom>
        </p:spPr>
        <p:txBody>
          <a:bodyPr lIns="0" tIns="0" rIns="0" bIns="0" rtlCol="0" anchor="t">
            <a:spAutoFit/>
          </a:bodyPr>
          <a:lstStyle/>
          <a:p>
            <a:pPr algn="ctr">
              <a:lnSpc>
                <a:spcPts val="14432"/>
              </a:lnSpc>
            </a:pPr>
            <a:r>
              <a:rPr lang="en-US" sz="13744" spc="-288">
                <a:solidFill>
                  <a:srgbClr val="FFBD59"/>
                </a:solidFill>
                <a:latin typeface="Majesty"/>
              </a:rPr>
              <a:t>Monday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rcRect t="11907" b="11907"/>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6048838" cy="3402471"/>
          </a:xfrm>
        </p:grpSpPr>
        <p:sp>
          <p:nvSpPr>
            <p:cNvPr id="3" name="Freeform 3"/>
            <p:cNvSpPr/>
            <p:nvPr/>
          </p:nvSpPr>
          <p:spPr>
            <a:xfrm>
              <a:off x="0" y="0"/>
              <a:ext cx="6048837" cy="3402471"/>
            </a:xfrm>
            <a:custGeom>
              <a:avLst/>
              <a:gdLst/>
              <a:ahLst/>
              <a:cxnLst/>
              <a:rect l="l" t="t" r="r" b="b"/>
              <a:pathLst>
                <a:path w="6048837" h="3402471">
                  <a:moveTo>
                    <a:pt x="0" y="0"/>
                  </a:moveTo>
                  <a:lnTo>
                    <a:pt x="6048837" y="0"/>
                  </a:lnTo>
                  <a:lnTo>
                    <a:pt x="6048837" y="3402471"/>
                  </a:lnTo>
                  <a:lnTo>
                    <a:pt x="0" y="3402471"/>
                  </a:lnTo>
                  <a:close/>
                </a:path>
              </a:pathLst>
            </a:custGeom>
            <a:solidFill>
              <a:srgbClr val="000000">
                <a:alpha val="77647"/>
              </a:srgbClr>
            </a:solidFill>
          </p:spPr>
        </p:sp>
      </p:grpSp>
      <p:sp>
        <p:nvSpPr>
          <p:cNvPr id="4" name="AutoShape 4"/>
          <p:cNvSpPr/>
          <p:nvPr/>
        </p:nvSpPr>
        <p:spPr>
          <a:xfrm>
            <a:off x="-375754" y="9093816"/>
            <a:ext cx="19039508" cy="1532149"/>
          </a:xfrm>
          <a:prstGeom prst="rect">
            <a:avLst/>
          </a:prstGeom>
          <a:solidFill>
            <a:srgbClr val="11A4E4"/>
          </a:solidFill>
        </p:spPr>
      </p:sp>
      <p:sp>
        <p:nvSpPr>
          <p:cNvPr id="5" name="AutoShape 5"/>
          <p:cNvSpPr/>
          <p:nvPr/>
        </p:nvSpPr>
        <p:spPr>
          <a:xfrm>
            <a:off x="-161412" y="9093816"/>
            <a:ext cx="2211479" cy="1322314"/>
          </a:xfrm>
          <a:prstGeom prst="rect">
            <a:avLst/>
          </a:prstGeom>
          <a:solidFill>
            <a:srgbClr val="11A4E4"/>
          </a:solidFill>
        </p:spPr>
      </p:sp>
      <p:sp>
        <p:nvSpPr>
          <p:cNvPr id="6" name="AutoShape 6"/>
          <p:cNvSpPr/>
          <p:nvPr/>
        </p:nvSpPr>
        <p:spPr>
          <a:xfrm>
            <a:off x="-1115305" y="448954"/>
            <a:ext cx="19604450" cy="1483726"/>
          </a:xfrm>
          <a:prstGeom prst="rect">
            <a:avLst/>
          </a:prstGeom>
          <a:solidFill>
            <a:srgbClr val="1C2529"/>
          </a:solidFill>
        </p:spPr>
      </p:sp>
      <p:pic>
        <p:nvPicPr>
          <p:cNvPr id="7" name="Picture 7"/>
          <p:cNvPicPr>
            <a:picLocks noChangeAspect="1"/>
          </p:cNvPicPr>
          <p:nvPr/>
        </p:nvPicPr>
        <p:blipFill>
          <a:blip r:embed="rId3"/>
          <a:srcRect l="15" r="10908" b="44207"/>
          <a:stretch>
            <a:fillRect/>
          </a:stretch>
        </p:blipFill>
        <p:spPr>
          <a:xfrm>
            <a:off x="15008688" y="594925"/>
            <a:ext cx="2213716" cy="92582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5754" y="2145185"/>
            <a:ext cx="6948631" cy="6948631"/>
          </a:xfrm>
          <a:prstGeom prst="rect">
            <a:avLst/>
          </a:prstGeom>
        </p:spPr>
      </p:pic>
      <p:grpSp>
        <p:nvGrpSpPr>
          <p:cNvPr id="9" name="Group 9"/>
          <p:cNvGrpSpPr>
            <a:grpSpLocks noChangeAspect="1"/>
          </p:cNvGrpSpPr>
          <p:nvPr/>
        </p:nvGrpSpPr>
        <p:grpSpPr>
          <a:xfrm>
            <a:off x="-32863" y="2488088"/>
            <a:ext cx="6262851" cy="6262825"/>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grpSp>
      <p:grpSp>
        <p:nvGrpSpPr>
          <p:cNvPr id="11" name="Group 11"/>
          <p:cNvGrpSpPr>
            <a:grpSpLocks noChangeAspect="1"/>
          </p:cNvGrpSpPr>
          <p:nvPr/>
        </p:nvGrpSpPr>
        <p:grpSpPr>
          <a:xfrm>
            <a:off x="685800" y="9350637"/>
            <a:ext cx="742143" cy="742140"/>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a:stretch>
            </a:blipFill>
          </p:spPr>
        </p:sp>
      </p:grpSp>
      <p:sp>
        <p:nvSpPr>
          <p:cNvPr id="13" name="TextBox 13"/>
          <p:cNvSpPr txBox="1"/>
          <p:nvPr/>
        </p:nvSpPr>
        <p:spPr>
          <a:xfrm>
            <a:off x="9144000" y="3749805"/>
            <a:ext cx="7444485" cy="2111285"/>
          </a:xfrm>
          <a:prstGeom prst="rect">
            <a:avLst/>
          </a:prstGeom>
        </p:spPr>
        <p:txBody>
          <a:bodyPr lIns="0" tIns="0" rIns="0" bIns="0" rtlCol="0" anchor="t">
            <a:spAutoFit/>
          </a:bodyPr>
          <a:lstStyle/>
          <a:p>
            <a:pPr>
              <a:lnSpc>
                <a:spcPts val="8250"/>
              </a:lnSpc>
            </a:pPr>
            <a:r>
              <a:rPr lang="en-US" sz="7500" spc="37">
                <a:solidFill>
                  <a:srgbClr val="11A4E4"/>
                </a:solidFill>
                <a:latin typeface="Montserrat Classic Bold"/>
              </a:rPr>
              <a:t>Membership has its benefits</a:t>
            </a:r>
          </a:p>
        </p:txBody>
      </p:sp>
      <p:sp>
        <p:nvSpPr>
          <p:cNvPr id="14" name="TextBox 14"/>
          <p:cNvSpPr txBox="1"/>
          <p:nvPr/>
        </p:nvSpPr>
        <p:spPr>
          <a:xfrm>
            <a:off x="2982733" y="9506760"/>
            <a:ext cx="14276567" cy="372745"/>
          </a:xfrm>
          <a:prstGeom prst="rect">
            <a:avLst/>
          </a:prstGeom>
        </p:spPr>
        <p:txBody>
          <a:bodyPr lIns="0" tIns="0" rIns="0" bIns="0" rtlCol="0" anchor="t">
            <a:spAutoFit/>
          </a:bodyPr>
          <a:lstStyle/>
          <a:p>
            <a:pPr algn="r">
              <a:lnSpc>
                <a:spcPts val="3079"/>
              </a:lnSpc>
            </a:pPr>
            <a:r>
              <a:rPr lang="en-US" sz="2200" spc="175">
                <a:solidFill>
                  <a:srgbClr val="FFFFFF"/>
                </a:solidFill>
                <a:latin typeface="Montserrat Classic"/>
              </a:rPr>
              <a:t>mihubcoop.com</a:t>
            </a:r>
          </a:p>
        </p:txBody>
      </p:sp>
      <p:sp>
        <p:nvSpPr>
          <p:cNvPr id="15" name="TextBox 15"/>
          <p:cNvSpPr txBox="1"/>
          <p:nvPr/>
        </p:nvSpPr>
        <p:spPr>
          <a:xfrm>
            <a:off x="14376831" y="1622948"/>
            <a:ext cx="3477431" cy="218523"/>
          </a:xfrm>
          <a:prstGeom prst="rect">
            <a:avLst/>
          </a:prstGeom>
        </p:spPr>
        <p:txBody>
          <a:bodyPr lIns="0" tIns="0" rIns="0" bIns="0" rtlCol="0" anchor="t">
            <a:spAutoFit/>
          </a:bodyPr>
          <a:lstStyle/>
          <a:p>
            <a:pPr algn="ctr">
              <a:lnSpc>
                <a:spcPts val="1650"/>
              </a:lnSpc>
            </a:pPr>
            <a:r>
              <a:rPr lang="en-US" sz="1755" spc="874">
                <a:solidFill>
                  <a:srgbClr val="FFFFFF"/>
                </a:solidFill>
                <a:latin typeface="Aileron Regular"/>
              </a:rPr>
              <a:t>WEBINAR SERIES</a:t>
            </a:r>
          </a:p>
        </p:txBody>
      </p:sp>
      <p:sp>
        <p:nvSpPr>
          <p:cNvPr id="16" name="TextBox 16"/>
          <p:cNvSpPr txBox="1"/>
          <p:nvPr/>
        </p:nvSpPr>
        <p:spPr>
          <a:xfrm>
            <a:off x="4486014" y="781242"/>
            <a:ext cx="9182365" cy="866775"/>
          </a:xfrm>
          <a:prstGeom prst="rect">
            <a:avLst/>
          </a:prstGeom>
        </p:spPr>
        <p:txBody>
          <a:bodyPr lIns="0" tIns="0" rIns="0" bIns="0" rtlCol="0" anchor="t">
            <a:spAutoFit/>
          </a:bodyPr>
          <a:lstStyle/>
          <a:p>
            <a:pPr algn="ctr">
              <a:lnSpc>
                <a:spcPts val="6600"/>
              </a:lnSpc>
            </a:pPr>
            <a:r>
              <a:rPr lang="en-US" sz="6000" spc="30">
                <a:solidFill>
                  <a:srgbClr val="FFFFFF"/>
                </a:solidFill>
                <a:latin typeface="Montserrat Classic Bold"/>
              </a:rPr>
              <a:t>Find Us Online</a:t>
            </a:r>
          </a:p>
        </p:txBody>
      </p:sp>
      <p:sp>
        <p:nvSpPr>
          <p:cNvPr id="17" name="TextBox 17"/>
          <p:cNvSpPr txBox="1"/>
          <p:nvPr/>
        </p:nvSpPr>
        <p:spPr>
          <a:xfrm>
            <a:off x="9144000" y="5985172"/>
            <a:ext cx="7444485" cy="618698"/>
          </a:xfrm>
          <a:prstGeom prst="rect">
            <a:avLst/>
          </a:prstGeom>
        </p:spPr>
        <p:txBody>
          <a:bodyPr lIns="0" tIns="0" rIns="0" bIns="0" rtlCol="0" anchor="t">
            <a:spAutoFit/>
          </a:bodyPr>
          <a:lstStyle/>
          <a:p>
            <a:pPr>
              <a:lnSpc>
                <a:spcPts val="5279"/>
              </a:lnSpc>
            </a:pPr>
            <a:r>
              <a:rPr lang="en-US" sz="3199" spc="172">
                <a:solidFill>
                  <a:srgbClr val="FFFFFF"/>
                </a:solidFill>
                <a:latin typeface="Aileron Regular Bold"/>
              </a:rPr>
              <a:t>HTTPS://WWW.MIHUBCOOP.COM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srcRect t="2381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6048838" cy="3402471"/>
          </a:xfrm>
        </p:grpSpPr>
        <p:sp>
          <p:nvSpPr>
            <p:cNvPr id="3" name="Freeform 3"/>
            <p:cNvSpPr/>
            <p:nvPr/>
          </p:nvSpPr>
          <p:spPr>
            <a:xfrm>
              <a:off x="0" y="0"/>
              <a:ext cx="6048837" cy="3402471"/>
            </a:xfrm>
            <a:custGeom>
              <a:avLst/>
              <a:gdLst/>
              <a:ahLst/>
              <a:cxnLst/>
              <a:rect l="l" t="t" r="r" b="b"/>
              <a:pathLst>
                <a:path w="6048837" h="3402471">
                  <a:moveTo>
                    <a:pt x="0" y="0"/>
                  </a:moveTo>
                  <a:lnTo>
                    <a:pt x="6048837" y="0"/>
                  </a:lnTo>
                  <a:lnTo>
                    <a:pt x="6048837" y="3402471"/>
                  </a:lnTo>
                  <a:lnTo>
                    <a:pt x="0" y="3402471"/>
                  </a:lnTo>
                  <a:close/>
                </a:path>
              </a:pathLst>
            </a:custGeom>
            <a:solidFill>
              <a:srgbClr val="000000">
                <a:alpha val="77647"/>
              </a:srgbClr>
            </a:solidFill>
          </p:spPr>
        </p:sp>
      </p:grpSp>
      <p:sp>
        <p:nvSpPr>
          <p:cNvPr id="4" name="AutoShape 4"/>
          <p:cNvSpPr/>
          <p:nvPr/>
        </p:nvSpPr>
        <p:spPr>
          <a:xfrm>
            <a:off x="-375754" y="9093816"/>
            <a:ext cx="19039508" cy="1532149"/>
          </a:xfrm>
          <a:prstGeom prst="rect">
            <a:avLst/>
          </a:prstGeom>
          <a:solidFill>
            <a:srgbClr val="11A4E4"/>
          </a:solidFill>
        </p:spPr>
      </p:sp>
      <p:sp>
        <p:nvSpPr>
          <p:cNvPr id="5" name="AutoShape 5"/>
          <p:cNvSpPr/>
          <p:nvPr/>
        </p:nvSpPr>
        <p:spPr>
          <a:xfrm>
            <a:off x="-161412" y="9093816"/>
            <a:ext cx="2211479" cy="1322314"/>
          </a:xfrm>
          <a:prstGeom prst="rect">
            <a:avLst/>
          </a:prstGeom>
          <a:solidFill>
            <a:srgbClr val="11A4E4"/>
          </a:solidFill>
        </p:spPr>
      </p:sp>
      <p:sp>
        <p:nvSpPr>
          <p:cNvPr id="6" name="AutoShape 6"/>
          <p:cNvSpPr/>
          <p:nvPr/>
        </p:nvSpPr>
        <p:spPr>
          <a:xfrm>
            <a:off x="-1115305" y="448954"/>
            <a:ext cx="19604450" cy="1483726"/>
          </a:xfrm>
          <a:prstGeom prst="rect">
            <a:avLst/>
          </a:prstGeom>
          <a:solidFill>
            <a:srgbClr val="1C2529"/>
          </a:solidFill>
        </p:spPr>
      </p:sp>
      <p:pic>
        <p:nvPicPr>
          <p:cNvPr id="7" name="Picture 7"/>
          <p:cNvPicPr>
            <a:picLocks noChangeAspect="1"/>
          </p:cNvPicPr>
          <p:nvPr/>
        </p:nvPicPr>
        <p:blipFill>
          <a:blip r:embed="rId3"/>
          <a:srcRect l="15" r="10908" b="44207"/>
          <a:stretch>
            <a:fillRect/>
          </a:stretch>
        </p:blipFill>
        <p:spPr>
          <a:xfrm>
            <a:off x="15008688" y="594925"/>
            <a:ext cx="2213716" cy="925825"/>
          </a:xfrm>
          <a:prstGeom prst="rect">
            <a:avLst/>
          </a:prstGeom>
        </p:spPr>
      </p:pic>
      <p:sp>
        <p:nvSpPr>
          <p:cNvPr id="8" name="TextBox 8"/>
          <p:cNvSpPr txBox="1"/>
          <p:nvPr/>
        </p:nvSpPr>
        <p:spPr>
          <a:xfrm>
            <a:off x="2108420" y="3842460"/>
            <a:ext cx="7035580" cy="3125955"/>
          </a:xfrm>
          <a:prstGeom prst="rect">
            <a:avLst/>
          </a:prstGeom>
        </p:spPr>
        <p:txBody>
          <a:bodyPr lIns="0" tIns="0" rIns="0" bIns="0" rtlCol="0" anchor="t">
            <a:spAutoFit/>
          </a:bodyPr>
          <a:lstStyle/>
          <a:p>
            <a:pPr>
              <a:lnSpc>
                <a:spcPts val="11784"/>
              </a:lnSpc>
            </a:pPr>
            <a:r>
              <a:rPr lang="en-US" sz="14371">
                <a:solidFill>
                  <a:srgbClr val="FFFFFF"/>
                </a:solidFill>
                <a:latin typeface="Aileron Heavy Bold"/>
              </a:rPr>
              <a:t>THANK YOU</a:t>
            </a:r>
          </a:p>
        </p:txBody>
      </p:sp>
      <p:sp>
        <p:nvSpPr>
          <p:cNvPr id="9" name="TextBox 9"/>
          <p:cNvSpPr txBox="1"/>
          <p:nvPr/>
        </p:nvSpPr>
        <p:spPr>
          <a:xfrm>
            <a:off x="2982733" y="9506760"/>
            <a:ext cx="14276567" cy="372745"/>
          </a:xfrm>
          <a:prstGeom prst="rect">
            <a:avLst/>
          </a:prstGeom>
        </p:spPr>
        <p:txBody>
          <a:bodyPr lIns="0" tIns="0" rIns="0" bIns="0" rtlCol="0" anchor="t">
            <a:spAutoFit/>
          </a:bodyPr>
          <a:lstStyle/>
          <a:p>
            <a:pPr algn="r">
              <a:lnSpc>
                <a:spcPts val="3079"/>
              </a:lnSpc>
            </a:pPr>
            <a:r>
              <a:rPr lang="en-US" sz="2200" spc="175">
                <a:solidFill>
                  <a:srgbClr val="FFFFFF"/>
                </a:solidFill>
                <a:latin typeface="Montserrat Classic"/>
              </a:rPr>
              <a:t>mihubcoop.com</a:t>
            </a:r>
          </a:p>
        </p:txBody>
      </p:sp>
      <p:sp>
        <p:nvSpPr>
          <p:cNvPr id="10" name="TextBox 10"/>
          <p:cNvSpPr txBox="1"/>
          <p:nvPr/>
        </p:nvSpPr>
        <p:spPr>
          <a:xfrm>
            <a:off x="14376831" y="1622948"/>
            <a:ext cx="3477431" cy="218523"/>
          </a:xfrm>
          <a:prstGeom prst="rect">
            <a:avLst/>
          </a:prstGeom>
        </p:spPr>
        <p:txBody>
          <a:bodyPr lIns="0" tIns="0" rIns="0" bIns="0" rtlCol="0" anchor="t">
            <a:spAutoFit/>
          </a:bodyPr>
          <a:lstStyle/>
          <a:p>
            <a:pPr algn="ctr">
              <a:lnSpc>
                <a:spcPts val="1650"/>
              </a:lnSpc>
            </a:pPr>
            <a:r>
              <a:rPr lang="en-US" sz="1755" spc="874">
                <a:solidFill>
                  <a:srgbClr val="FFFFFF"/>
                </a:solidFill>
                <a:latin typeface="Aileron Regular"/>
              </a:rPr>
              <a:t>WEBINAR SERIES</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32823" y="2042020"/>
            <a:ext cx="6948631" cy="6948631"/>
          </a:xfrm>
          <a:prstGeom prst="rect">
            <a:avLst/>
          </a:prstGeom>
        </p:spPr>
      </p:pic>
      <p:grpSp>
        <p:nvGrpSpPr>
          <p:cNvPr id="12" name="Group 12"/>
          <p:cNvGrpSpPr>
            <a:grpSpLocks noChangeAspect="1"/>
          </p:cNvGrpSpPr>
          <p:nvPr/>
        </p:nvGrpSpPr>
        <p:grpSpPr>
          <a:xfrm>
            <a:off x="13175713" y="2384922"/>
            <a:ext cx="6262851" cy="6262825"/>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32758" r="-32758"/>
              </a:stretch>
            </a:blipFill>
          </p:spPr>
        </p:sp>
      </p:grpSp>
      <p:grpSp>
        <p:nvGrpSpPr>
          <p:cNvPr id="14" name="Group 14"/>
          <p:cNvGrpSpPr>
            <a:grpSpLocks noChangeAspect="1"/>
          </p:cNvGrpSpPr>
          <p:nvPr/>
        </p:nvGrpSpPr>
        <p:grpSpPr>
          <a:xfrm>
            <a:off x="685800" y="9350637"/>
            <a:ext cx="742143" cy="742140"/>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6048838" cy="3402471"/>
          </a:xfrm>
        </p:grpSpPr>
        <p:sp>
          <p:nvSpPr>
            <p:cNvPr id="3" name="Freeform 3"/>
            <p:cNvSpPr/>
            <p:nvPr/>
          </p:nvSpPr>
          <p:spPr>
            <a:xfrm>
              <a:off x="0" y="0"/>
              <a:ext cx="6048837" cy="3402471"/>
            </a:xfrm>
            <a:custGeom>
              <a:avLst/>
              <a:gdLst/>
              <a:ahLst/>
              <a:cxnLst/>
              <a:rect l="l" t="t" r="r" b="b"/>
              <a:pathLst>
                <a:path w="6048837" h="3402471">
                  <a:moveTo>
                    <a:pt x="0" y="0"/>
                  </a:moveTo>
                  <a:lnTo>
                    <a:pt x="6048837" y="0"/>
                  </a:lnTo>
                  <a:lnTo>
                    <a:pt x="6048837" y="3402471"/>
                  </a:lnTo>
                  <a:lnTo>
                    <a:pt x="0" y="3402471"/>
                  </a:lnTo>
                  <a:close/>
                </a:path>
              </a:pathLst>
            </a:custGeom>
            <a:solidFill>
              <a:srgbClr val="000000">
                <a:alpha val="77647"/>
              </a:srgbClr>
            </a:solidFill>
          </p:spPr>
        </p:sp>
      </p:grpSp>
      <p:sp>
        <p:nvSpPr>
          <p:cNvPr id="4" name="AutoShape 4"/>
          <p:cNvSpPr/>
          <p:nvPr/>
        </p:nvSpPr>
        <p:spPr>
          <a:xfrm>
            <a:off x="-375754" y="9093816"/>
            <a:ext cx="19039508" cy="1532149"/>
          </a:xfrm>
          <a:prstGeom prst="rect">
            <a:avLst/>
          </a:prstGeom>
          <a:solidFill>
            <a:srgbClr val="11A4E4"/>
          </a:solidFill>
        </p:spPr>
      </p:sp>
      <p:sp>
        <p:nvSpPr>
          <p:cNvPr id="5" name="AutoShape 5"/>
          <p:cNvSpPr/>
          <p:nvPr/>
        </p:nvSpPr>
        <p:spPr>
          <a:xfrm>
            <a:off x="-161412" y="9093816"/>
            <a:ext cx="2211479" cy="1322314"/>
          </a:xfrm>
          <a:prstGeom prst="rect">
            <a:avLst/>
          </a:prstGeom>
          <a:solidFill>
            <a:srgbClr val="11A4E4"/>
          </a:solidFill>
        </p:spPr>
      </p:sp>
      <p:sp>
        <p:nvSpPr>
          <p:cNvPr id="6" name="AutoShape 6"/>
          <p:cNvSpPr/>
          <p:nvPr/>
        </p:nvSpPr>
        <p:spPr>
          <a:xfrm>
            <a:off x="-1115305" y="448954"/>
            <a:ext cx="19604450" cy="1483726"/>
          </a:xfrm>
          <a:prstGeom prst="rect">
            <a:avLst/>
          </a:prstGeom>
          <a:solidFill>
            <a:srgbClr val="1C2529"/>
          </a:solidFill>
        </p:spPr>
      </p:sp>
      <p:pic>
        <p:nvPicPr>
          <p:cNvPr id="7" name="Picture 7"/>
          <p:cNvPicPr>
            <a:picLocks noChangeAspect="1"/>
          </p:cNvPicPr>
          <p:nvPr/>
        </p:nvPicPr>
        <p:blipFill>
          <a:blip r:embed="rId3"/>
          <a:srcRect l="15" r="10908" b="44207"/>
          <a:stretch>
            <a:fillRect/>
          </a:stretch>
        </p:blipFill>
        <p:spPr>
          <a:xfrm>
            <a:off x="15008688" y="594925"/>
            <a:ext cx="2213716" cy="925825"/>
          </a:xfrm>
          <a:prstGeom prst="rect">
            <a:avLst/>
          </a:prstGeom>
        </p:spPr>
      </p:pic>
      <p:grpSp>
        <p:nvGrpSpPr>
          <p:cNvPr id="8" name="Group 8"/>
          <p:cNvGrpSpPr>
            <a:grpSpLocks noChangeAspect="1"/>
          </p:cNvGrpSpPr>
          <p:nvPr/>
        </p:nvGrpSpPr>
        <p:grpSpPr>
          <a:xfrm>
            <a:off x="685800" y="9350637"/>
            <a:ext cx="742143" cy="742140"/>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
        <p:nvSpPr>
          <p:cNvPr id="10" name="TextBox 10"/>
          <p:cNvSpPr txBox="1"/>
          <p:nvPr/>
        </p:nvSpPr>
        <p:spPr>
          <a:xfrm>
            <a:off x="2982733" y="9506760"/>
            <a:ext cx="14276567" cy="372745"/>
          </a:xfrm>
          <a:prstGeom prst="rect">
            <a:avLst/>
          </a:prstGeom>
        </p:spPr>
        <p:txBody>
          <a:bodyPr lIns="0" tIns="0" rIns="0" bIns="0" rtlCol="0" anchor="t">
            <a:spAutoFit/>
          </a:bodyPr>
          <a:lstStyle/>
          <a:p>
            <a:pPr algn="r">
              <a:lnSpc>
                <a:spcPts val="3079"/>
              </a:lnSpc>
            </a:pPr>
            <a:r>
              <a:rPr lang="en-US" sz="2200" spc="175">
                <a:solidFill>
                  <a:srgbClr val="FFFFFF"/>
                </a:solidFill>
                <a:latin typeface="Montserrat Classic"/>
              </a:rPr>
              <a:t>mihubcoop.com</a:t>
            </a:r>
          </a:p>
        </p:txBody>
      </p:sp>
      <p:sp>
        <p:nvSpPr>
          <p:cNvPr id="11" name="TextBox 11"/>
          <p:cNvSpPr txBox="1"/>
          <p:nvPr/>
        </p:nvSpPr>
        <p:spPr>
          <a:xfrm>
            <a:off x="14376831" y="1622948"/>
            <a:ext cx="3477431" cy="218523"/>
          </a:xfrm>
          <a:prstGeom prst="rect">
            <a:avLst/>
          </a:prstGeom>
        </p:spPr>
        <p:txBody>
          <a:bodyPr lIns="0" tIns="0" rIns="0" bIns="0" rtlCol="0" anchor="t">
            <a:spAutoFit/>
          </a:bodyPr>
          <a:lstStyle/>
          <a:p>
            <a:pPr algn="ctr">
              <a:lnSpc>
                <a:spcPts val="1650"/>
              </a:lnSpc>
            </a:pPr>
            <a:r>
              <a:rPr lang="en-US" sz="1755" spc="874">
                <a:solidFill>
                  <a:srgbClr val="FFFFFF"/>
                </a:solidFill>
                <a:latin typeface="Aileron Regular"/>
              </a:rPr>
              <a:t>WEBINAR SERIES</a:t>
            </a:r>
          </a:p>
        </p:txBody>
      </p:sp>
      <p:sp>
        <p:nvSpPr>
          <p:cNvPr id="12" name="TextBox 12"/>
          <p:cNvSpPr txBox="1"/>
          <p:nvPr/>
        </p:nvSpPr>
        <p:spPr>
          <a:xfrm>
            <a:off x="4486014" y="782653"/>
            <a:ext cx="9182365" cy="863953"/>
          </a:xfrm>
          <a:prstGeom prst="rect">
            <a:avLst/>
          </a:prstGeom>
        </p:spPr>
        <p:txBody>
          <a:bodyPr lIns="0" tIns="0" rIns="0" bIns="0" rtlCol="0" anchor="t">
            <a:spAutoFit/>
          </a:bodyPr>
          <a:lstStyle/>
          <a:p>
            <a:pPr algn="ctr">
              <a:lnSpc>
                <a:spcPts val="6600"/>
              </a:lnSpc>
            </a:pPr>
            <a:r>
              <a:rPr lang="en-US" sz="6000" spc="30">
                <a:solidFill>
                  <a:srgbClr val="FFFFFF"/>
                </a:solidFill>
                <a:latin typeface="Montserrat Classic Bold"/>
              </a:rPr>
              <a:t>Guest Panelist</a:t>
            </a:r>
          </a:p>
        </p:txBody>
      </p:sp>
      <p:sp>
        <p:nvSpPr>
          <p:cNvPr id="13" name="TextBox 13"/>
          <p:cNvSpPr txBox="1"/>
          <p:nvPr/>
        </p:nvSpPr>
        <p:spPr>
          <a:xfrm>
            <a:off x="10992584" y="5342511"/>
            <a:ext cx="5218113" cy="812102"/>
          </a:xfrm>
          <a:prstGeom prst="rect">
            <a:avLst/>
          </a:prstGeom>
        </p:spPr>
        <p:txBody>
          <a:bodyPr lIns="0" tIns="0" rIns="0" bIns="0" rtlCol="0" anchor="t">
            <a:spAutoFit/>
          </a:bodyPr>
          <a:lstStyle/>
          <a:p>
            <a:pPr algn="ctr">
              <a:lnSpc>
                <a:spcPts val="3262"/>
              </a:lnSpc>
            </a:pPr>
            <a:r>
              <a:rPr lang="en-US" sz="2610" spc="26">
                <a:solidFill>
                  <a:srgbClr val="FFFFFF"/>
                </a:solidFill>
                <a:latin typeface="Aileron Regular Italics"/>
              </a:rPr>
              <a:t>Chairman &amp; CEO </a:t>
            </a:r>
          </a:p>
          <a:p>
            <a:pPr algn="ctr">
              <a:lnSpc>
                <a:spcPts val="3262"/>
              </a:lnSpc>
            </a:pPr>
            <a:r>
              <a:rPr lang="en-US" sz="2610" spc="26">
                <a:solidFill>
                  <a:srgbClr val="FFFFFF"/>
                </a:solidFill>
                <a:latin typeface="Aileron Regular Italics"/>
              </a:rPr>
              <a:t>Sage Policy Group</a:t>
            </a:r>
          </a:p>
        </p:txBody>
      </p:sp>
      <p:sp>
        <p:nvSpPr>
          <p:cNvPr id="14" name="TextBox 14"/>
          <p:cNvSpPr txBox="1"/>
          <p:nvPr/>
        </p:nvSpPr>
        <p:spPr>
          <a:xfrm>
            <a:off x="11173273" y="4639820"/>
            <a:ext cx="4856733" cy="662432"/>
          </a:xfrm>
          <a:prstGeom prst="rect">
            <a:avLst/>
          </a:prstGeom>
        </p:spPr>
        <p:txBody>
          <a:bodyPr lIns="0" tIns="0" rIns="0" bIns="0" rtlCol="0" anchor="t">
            <a:spAutoFit/>
          </a:bodyPr>
          <a:lstStyle/>
          <a:p>
            <a:pPr algn="ctr">
              <a:lnSpc>
                <a:spcPts val="5488"/>
              </a:lnSpc>
            </a:pPr>
            <a:r>
              <a:rPr lang="en-US" sz="3920" spc="19">
                <a:solidFill>
                  <a:srgbClr val="FFFFFF"/>
                </a:solidFill>
                <a:latin typeface="Aileron Heavy"/>
              </a:rPr>
              <a:t>Dr. Anirban Basu</a:t>
            </a:r>
          </a:p>
        </p:txBody>
      </p:sp>
      <p:grpSp>
        <p:nvGrpSpPr>
          <p:cNvPr id="15" name="Group 15"/>
          <p:cNvGrpSpPr/>
          <p:nvPr/>
        </p:nvGrpSpPr>
        <p:grpSpPr>
          <a:xfrm>
            <a:off x="1526785" y="9181323"/>
            <a:ext cx="7617215" cy="1444643"/>
            <a:chOff x="0" y="0"/>
            <a:chExt cx="10156286" cy="1926191"/>
          </a:xfrm>
        </p:grpSpPr>
        <p:sp>
          <p:nvSpPr>
            <p:cNvPr id="16" name="TextBox 16"/>
            <p:cNvSpPr txBox="1"/>
            <p:nvPr/>
          </p:nvSpPr>
          <p:spPr>
            <a:xfrm>
              <a:off x="0" y="817141"/>
              <a:ext cx="10156286" cy="1109050"/>
            </a:xfrm>
            <a:prstGeom prst="rect">
              <a:avLst/>
            </a:prstGeom>
          </p:spPr>
          <p:txBody>
            <a:bodyPr lIns="0" tIns="0" rIns="0" bIns="0" rtlCol="0" anchor="t">
              <a:spAutoFit/>
            </a:bodyPr>
            <a:lstStyle/>
            <a:p>
              <a:pPr algn="ctr">
                <a:lnSpc>
                  <a:spcPts val="7655"/>
                </a:lnSpc>
              </a:pPr>
              <a:endParaRPr/>
            </a:p>
          </p:txBody>
        </p:sp>
        <p:sp>
          <p:nvSpPr>
            <p:cNvPr id="17" name="TextBox 17"/>
            <p:cNvSpPr txBox="1"/>
            <p:nvPr/>
          </p:nvSpPr>
          <p:spPr>
            <a:xfrm>
              <a:off x="0" y="-95250"/>
              <a:ext cx="10156286" cy="1180629"/>
            </a:xfrm>
            <a:prstGeom prst="rect">
              <a:avLst/>
            </a:prstGeom>
          </p:spPr>
          <p:txBody>
            <a:bodyPr lIns="0" tIns="0" rIns="0" bIns="0" rtlCol="0" anchor="t">
              <a:spAutoFit/>
            </a:bodyPr>
            <a:lstStyle/>
            <a:p>
              <a:pPr algn="ctr">
                <a:lnSpc>
                  <a:spcPts val="7617"/>
                </a:lnSpc>
              </a:pPr>
              <a:endParaRPr/>
            </a:p>
          </p:txBody>
        </p:sp>
      </p:grpSp>
      <p:grpSp>
        <p:nvGrpSpPr>
          <p:cNvPr id="18" name="Group 18"/>
          <p:cNvGrpSpPr/>
          <p:nvPr/>
        </p:nvGrpSpPr>
        <p:grpSpPr>
          <a:xfrm>
            <a:off x="1666648" y="1932680"/>
            <a:ext cx="6879565" cy="6879565"/>
            <a:chOff x="0" y="0"/>
            <a:chExt cx="9172754" cy="9172754"/>
          </a:xfrm>
        </p:grpSpPr>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7640">
              <a:off x="242425" y="242425"/>
              <a:ext cx="8687904" cy="8687904"/>
            </a:xfrm>
            <a:prstGeom prst="rect">
              <a:avLst/>
            </a:prstGeom>
          </p:spPr>
        </p:pic>
        <p:grpSp>
          <p:nvGrpSpPr>
            <p:cNvPr id="20" name="Group 20"/>
            <p:cNvGrpSpPr>
              <a:grpSpLocks noChangeAspect="1"/>
            </p:cNvGrpSpPr>
            <p:nvPr/>
          </p:nvGrpSpPr>
          <p:grpSpPr>
            <a:xfrm>
              <a:off x="639792" y="637329"/>
              <a:ext cx="7893170" cy="7893139"/>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b="-25000"/>
                </a:stretch>
              </a:blipFill>
            </p:spPr>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6531BE-61B4-754A-9F5E-284921D56ECA}"/>
              </a:ext>
            </a:extLst>
          </p:cNvPr>
          <p:cNvSpPr>
            <a:spLocks noGrp="1"/>
          </p:cNvSpPr>
          <p:nvPr>
            <p:ph type="title"/>
          </p:nvPr>
        </p:nvSpPr>
        <p:spPr>
          <a:xfrm>
            <a:off x="31206" y="206603"/>
            <a:ext cx="9472023" cy="1988345"/>
          </a:xfrm>
        </p:spPr>
        <p:txBody>
          <a:bodyPr>
            <a:normAutofit/>
          </a:bodyPr>
          <a:lstStyle/>
          <a:p>
            <a:r>
              <a:rPr lang="en-US" dirty="0"/>
              <a:t>Anirban Basu &amp; </a:t>
            </a:r>
            <a:br>
              <a:rPr lang="en-US" dirty="0"/>
            </a:br>
            <a:r>
              <a:rPr lang="en-US" dirty="0"/>
              <a:t>The Chamber of Data</a:t>
            </a:r>
          </a:p>
        </p:txBody>
      </p:sp>
      <p:pic>
        <p:nvPicPr>
          <p:cNvPr id="3" name="Picture 2">
            <a:extLst>
              <a:ext uri="{FF2B5EF4-FFF2-40B4-BE49-F238E27FC236}">
                <a16:creationId xmlns:a16="http://schemas.microsoft.com/office/drawing/2014/main" id="{DA7AAE69-40FD-5748-81A6-D3A0078DF3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9338" y="2435079"/>
            <a:ext cx="8883648" cy="6592506"/>
          </a:xfrm>
          <a:prstGeom prst="rect">
            <a:avLst/>
          </a:prstGeom>
        </p:spPr>
      </p:pic>
      <p:sp>
        <p:nvSpPr>
          <p:cNvPr id="6" name="Title 1">
            <a:extLst>
              <a:ext uri="{FF2B5EF4-FFF2-40B4-BE49-F238E27FC236}">
                <a16:creationId xmlns:a16="http://schemas.microsoft.com/office/drawing/2014/main" id="{7281440A-5D46-D64C-9AD6-D7171545C67B}"/>
              </a:ext>
            </a:extLst>
          </p:cNvPr>
          <p:cNvSpPr txBox="1">
            <a:spLocks/>
          </p:cNvSpPr>
          <p:nvPr/>
        </p:nvSpPr>
        <p:spPr>
          <a:xfrm>
            <a:off x="28574" y="9375448"/>
            <a:ext cx="9472023" cy="842972"/>
          </a:xfrm>
          <a:prstGeom prst="rect">
            <a:avLst/>
          </a:prstGeom>
          <a:noFill/>
        </p:spPr>
        <p:txBody>
          <a:bodyPr vert="horz" lIns="137160" tIns="68580" rIns="137160" bIns="68580" rtlCol="0" anchor="ctr">
            <a:normAutofit/>
          </a:bodyPr>
          <a:lstStyle>
            <a:lvl1pPr algn="ctr" defTabSz="914400" rtl="0" eaLnBrk="1" latinLnBrk="0" hangingPunct="1">
              <a:lnSpc>
                <a:spcPct val="90000"/>
              </a:lnSpc>
              <a:spcBef>
                <a:spcPct val="0"/>
              </a:spcBef>
              <a:buNone/>
              <a:defRPr sz="4000" b="1" kern="1200">
                <a:solidFill>
                  <a:srgbClr val="002060"/>
                </a:solidFill>
                <a:latin typeface="Nunito Sans" pitchFamily="2" charset="77"/>
                <a:ea typeface="+mj-ea"/>
                <a:cs typeface="+mj-cs"/>
              </a:defRPr>
            </a:lvl1pPr>
          </a:lstStyle>
          <a:p>
            <a:r>
              <a:rPr lang="en-US" sz="3600" dirty="0">
                <a:solidFill>
                  <a:schemeClr val="bg1"/>
                </a:solidFill>
                <a:latin typeface="Copperplate" panose="02000504000000020004" pitchFamily="2" charset="77"/>
                <a:ea typeface="MS UI Gothic" panose="020B0600070205080204" pitchFamily="34" charset="-128"/>
              </a:rPr>
              <a:t>Toward the Post-Pandemic World</a:t>
            </a:r>
          </a:p>
        </p:txBody>
      </p:sp>
      <p:sp>
        <p:nvSpPr>
          <p:cNvPr id="7" name="Text Placeholder 2">
            <a:extLst>
              <a:ext uri="{FF2B5EF4-FFF2-40B4-BE49-F238E27FC236}">
                <a16:creationId xmlns:a16="http://schemas.microsoft.com/office/drawing/2014/main" id="{35483D75-F222-004E-933B-15CFE201244B}"/>
              </a:ext>
            </a:extLst>
          </p:cNvPr>
          <p:cNvSpPr txBox="1">
            <a:spLocks/>
          </p:cNvSpPr>
          <p:nvPr/>
        </p:nvSpPr>
        <p:spPr>
          <a:xfrm>
            <a:off x="9500597" y="1778795"/>
            <a:ext cx="8787405" cy="19416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Nunito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Nunito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Nunito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unito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unito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002060"/>
                </a:solidFill>
                <a:latin typeface="Copperplate Light" panose="02000604030000020004" pitchFamily="2" charset="77"/>
              </a:rPr>
              <a:t>By: Anirban Basu</a:t>
            </a:r>
          </a:p>
          <a:p>
            <a:pPr marL="0" indent="0" algn="ctr">
              <a:buNone/>
            </a:pPr>
            <a:r>
              <a:rPr lang="en-US" sz="3450" b="1" dirty="0">
                <a:solidFill>
                  <a:srgbClr val="002060"/>
                </a:solidFill>
                <a:latin typeface="Copperplate Light" panose="02000604030000020004" pitchFamily="2" charset="77"/>
              </a:rPr>
              <a:t>MPP, MA, JD, PhD</a:t>
            </a:r>
          </a:p>
          <a:p>
            <a:pPr marL="0" indent="0" algn="ctr">
              <a:buNone/>
            </a:pPr>
            <a:r>
              <a:rPr lang="en-US" sz="4800" b="1" dirty="0">
                <a:solidFill>
                  <a:srgbClr val="002060"/>
                </a:solidFill>
                <a:latin typeface="Copperplate Light" panose="02000604030000020004" pitchFamily="2" charset="77"/>
              </a:rPr>
              <a:t>Sage Policy Group, Inc.</a:t>
            </a:r>
          </a:p>
        </p:txBody>
      </p:sp>
      <p:sp>
        <p:nvSpPr>
          <p:cNvPr id="8" name="Text Placeholder 3">
            <a:extLst>
              <a:ext uri="{FF2B5EF4-FFF2-40B4-BE49-F238E27FC236}">
                <a16:creationId xmlns:a16="http://schemas.microsoft.com/office/drawing/2014/main" id="{C38B0407-9B1E-5B4A-A83D-D6B4C8F6BFB7}"/>
              </a:ext>
            </a:extLst>
          </p:cNvPr>
          <p:cNvSpPr txBox="1">
            <a:spLocks/>
          </p:cNvSpPr>
          <p:nvPr/>
        </p:nvSpPr>
        <p:spPr>
          <a:xfrm>
            <a:off x="9529170" y="5292658"/>
            <a:ext cx="8842500" cy="22500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Nunito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Nunito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Nunito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unito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unito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200" b="1" dirty="0">
                <a:solidFill>
                  <a:srgbClr val="002060"/>
                </a:solidFill>
                <a:latin typeface="Copperplate Light" panose="02000604030000020004" pitchFamily="2" charset="77"/>
              </a:rPr>
              <a:t>On Behalf of</a:t>
            </a:r>
          </a:p>
          <a:p>
            <a:pPr marL="0" indent="0" algn="ctr">
              <a:buNone/>
            </a:pPr>
            <a:r>
              <a:rPr lang="en-US" sz="4200" b="1" dirty="0">
                <a:solidFill>
                  <a:srgbClr val="002060"/>
                </a:solidFill>
                <a:latin typeface="Copperplate Light" panose="02000604030000020004" pitchFamily="2" charset="77"/>
              </a:rPr>
              <a:t>Mid-Atlantic Region MBDA Advanced Manufacturing Center - Baltimore</a:t>
            </a:r>
          </a:p>
        </p:txBody>
      </p:sp>
      <p:sp>
        <p:nvSpPr>
          <p:cNvPr id="9" name="TextBox 8">
            <a:extLst>
              <a:ext uri="{FF2B5EF4-FFF2-40B4-BE49-F238E27FC236}">
                <a16:creationId xmlns:a16="http://schemas.microsoft.com/office/drawing/2014/main" id="{B4F9E234-2C7A-8446-B822-03F97B0D5C5E}"/>
              </a:ext>
            </a:extLst>
          </p:cNvPr>
          <p:cNvSpPr txBox="1"/>
          <p:nvPr/>
        </p:nvSpPr>
        <p:spPr>
          <a:xfrm>
            <a:off x="9529170" y="8524268"/>
            <a:ext cx="8787405" cy="553998"/>
          </a:xfrm>
          <a:prstGeom prst="rect">
            <a:avLst/>
          </a:prstGeom>
          <a:noFill/>
        </p:spPr>
        <p:txBody>
          <a:bodyPr wrap="square" rtlCol="0">
            <a:spAutoFit/>
          </a:bodyPr>
          <a:lstStyle/>
          <a:p>
            <a:pPr algn="ctr"/>
            <a:r>
              <a:rPr lang="en-US" sz="3000" b="1" dirty="0">
                <a:solidFill>
                  <a:srgbClr val="002060"/>
                </a:solidFill>
                <a:latin typeface="Copperplate Light" panose="02000604030000020004" pitchFamily="2" charset="77"/>
                <a:ea typeface="MS UI Gothic" panose="020B0600070205080204" pitchFamily="34" charset="-128"/>
              </a:rPr>
              <a:t>May 24</a:t>
            </a:r>
            <a:r>
              <a:rPr lang="en-US" sz="3000" b="1" baseline="30000" dirty="0">
                <a:solidFill>
                  <a:srgbClr val="002060"/>
                </a:solidFill>
                <a:latin typeface="Copperplate Light" panose="02000604030000020004" pitchFamily="2" charset="77"/>
                <a:ea typeface="MS UI Gothic" panose="020B0600070205080204" pitchFamily="34" charset="-128"/>
              </a:rPr>
              <a:t>th</a:t>
            </a:r>
            <a:r>
              <a:rPr lang="en-US" sz="3000" b="1" dirty="0">
                <a:solidFill>
                  <a:srgbClr val="002060"/>
                </a:solidFill>
                <a:latin typeface="Copperplate Light" panose="02000604030000020004" pitchFamily="2" charset="77"/>
                <a:ea typeface="MS UI Gothic" panose="020B0600070205080204" pitchFamily="34" charset="-128"/>
              </a:rPr>
              <a:t>, 2021</a:t>
            </a:r>
          </a:p>
        </p:txBody>
      </p:sp>
      <p:sp>
        <p:nvSpPr>
          <p:cNvPr id="10" name="TextBox 9">
            <a:extLst>
              <a:ext uri="{FF2B5EF4-FFF2-40B4-BE49-F238E27FC236}">
                <a16:creationId xmlns:a16="http://schemas.microsoft.com/office/drawing/2014/main" id="{831AA627-A7D0-9D4C-9384-4DEDDC8E4A5B}"/>
              </a:ext>
            </a:extLst>
          </p:cNvPr>
          <p:cNvSpPr txBox="1"/>
          <p:nvPr/>
        </p:nvSpPr>
        <p:spPr>
          <a:xfrm>
            <a:off x="309338" y="8973575"/>
            <a:ext cx="2190023" cy="415498"/>
          </a:xfrm>
          <a:prstGeom prst="rect">
            <a:avLst/>
          </a:prstGeom>
          <a:noFill/>
        </p:spPr>
        <p:txBody>
          <a:bodyPr wrap="none" rtlCol="0">
            <a:spAutoFit/>
          </a:bodyPr>
          <a:lstStyle/>
          <a:p>
            <a:r>
              <a:rPr lang="en-US" sz="2100" dirty="0">
                <a:solidFill>
                  <a:schemeClr val="bg1"/>
                </a:solidFill>
                <a:latin typeface="Copperplate" panose="02000504000000020004" pitchFamily="2" charset="77"/>
              </a:rPr>
              <a:t>Photo: Fandom</a:t>
            </a:r>
          </a:p>
        </p:txBody>
      </p:sp>
    </p:spTree>
    <p:extLst>
      <p:ext uri="{BB962C8B-B14F-4D97-AF65-F5344CB8AC3E}">
        <p14:creationId xmlns:p14="http://schemas.microsoft.com/office/powerpoint/2010/main" val="2120847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643B8-7325-9645-96D6-1902DEC10012}"/>
              </a:ext>
            </a:extLst>
          </p:cNvPr>
          <p:cNvSpPr>
            <a:spLocks noGrp="1"/>
          </p:cNvSpPr>
          <p:nvPr>
            <p:ph type="title"/>
          </p:nvPr>
        </p:nvSpPr>
        <p:spPr>
          <a:xfrm>
            <a:off x="0" y="845821"/>
            <a:ext cx="7797123" cy="8663939"/>
          </a:xfrm>
        </p:spPr>
        <p:txBody>
          <a:bodyPr>
            <a:normAutofit/>
          </a:bodyPr>
          <a:lstStyle/>
          <a:p>
            <a:pPr algn="ctr"/>
            <a:r>
              <a:rPr lang="en-US" sz="9900" dirty="0">
                <a:solidFill>
                  <a:srgbClr val="002060"/>
                </a:solidFill>
              </a:rPr>
              <a:t>The Prisoner of My-house-</a:t>
            </a:r>
            <a:r>
              <a:rPr lang="en-US" sz="9900" dirty="0" err="1">
                <a:solidFill>
                  <a:srgbClr val="002060"/>
                </a:solidFill>
              </a:rPr>
              <a:t>kaban</a:t>
            </a:r>
            <a:endParaRPr lang="en-US" sz="9900" dirty="0">
              <a:solidFill>
                <a:srgbClr val="002060"/>
              </a:solidFill>
            </a:endParaRPr>
          </a:p>
        </p:txBody>
      </p:sp>
      <p:pic>
        <p:nvPicPr>
          <p:cNvPr id="2" name="Picture 1">
            <a:extLst>
              <a:ext uri="{FF2B5EF4-FFF2-40B4-BE49-F238E27FC236}">
                <a16:creationId xmlns:a16="http://schemas.microsoft.com/office/drawing/2014/main" id="{C7F29B9E-B1FC-574A-A78A-941C5AC9AF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35225" y="1830084"/>
            <a:ext cx="10072586" cy="6626832"/>
          </a:xfrm>
          <a:prstGeom prst="rect">
            <a:avLst/>
          </a:prstGeom>
        </p:spPr>
      </p:pic>
    </p:spTree>
    <p:extLst>
      <p:ext uri="{BB962C8B-B14F-4D97-AF65-F5344CB8AC3E}">
        <p14:creationId xmlns:p14="http://schemas.microsoft.com/office/powerpoint/2010/main" val="2218687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94193-3322-AD4F-9C38-F0AB0B3540DC}"/>
              </a:ext>
            </a:extLst>
          </p:cNvPr>
          <p:cNvSpPr>
            <a:spLocks noGrp="1"/>
          </p:cNvSpPr>
          <p:nvPr>
            <p:ph type="title"/>
          </p:nvPr>
        </p:nvSpPr>
        <p:spPr>
          <a:xfrm>
            <a:off x="427956" y="62330"/>
            <a:ext cx="17860044" cy="1238583"/>
          </a:xfrm>
        </p:spPr>
        <p:txBody>
          <a:bodyPr>
            <a:normAutofit fontScale="90000"/>
          </a:bodyPr>
          <a:lstStyle/>
          <a:p>
            <a:r>
              <a:rPr lang="en-US" sz="4950" dirty="0"/>
              <a:t>A Global Economy Transfigured</a:t>
            </a:r>
            <a:br>
              <a:rPr lang="en-US" dirty="0"/>
            </a:br>
            <a:r>
              <a:rPr lang="en-US" sz="4200" dirty="0"/>
              <a:t>Real GDP Growth 2020, Estimated Annual Percent Change</a:t>
            </a:r>
          </a:p>
        </p:txBody>
      </p:sp>
      <p:sp>
        <p:nvSpPr>
          <p:cNvPr id="3" name="Text Placeholder 2">
            <a:extLst>
              <a:ext uri="{FF2B5EF4-FFF2-40B4-BE49-F238E27FC236}">
                <a16:creationId xmlns:a16="http://schemas.microsoft.com/office/drawing/2014/main" id="{66B58A66-F788-7748-8B26-965D81DB001F}"/>
              </a:ext>
            </a:extLst>
          </p:cNvPr>
          <p:cNvSpPr>
            <a:spLocks noGrp="1"/>
          </p:cNvSpPr>
          <p:nvPr>
            <p:ph type="body" sz="quarter" idx="10"/>
          </p:nvPr>
        </p:nvSpPr>
        <p:spPr>
          <a:xfrm>
            <a:off x="0" y="9956801"/>
            <a:ext cx="10783614" cy="330200"/>
          </a:xfrm>
        </p:spPr>
        <p:txBody>
          <a:bodyPr/>
          <a:lstStyle/>
          <a:p>
            <a:r>
              <a:rPr lang="en-US" dirty="0"/>
              <a:t>Source: International Monetary Fund, World Economic Outlook Database, April 2021</a:t>
            </a:r>
            <a:endParaRPr lang="en-US" dirty="0">
              <a:solidFill>
                <a:schemeClr val="tx1">
                  <a:lumMod val="75000"/>
                  <a:lumOff val="25000"/>
                </a:schemeClr>
              </a:solidFill>
            </a:endParaRPr>
          </a:p>
        </p:txBody>
      </p:sp>
      <p:pic>
        <p:nvPicPr>
          <p:cNvPr id="7" name="Picture 6">
            <a:extLst>
              <a:ext uri="{FF2B5EF4-FFF2-40B4-BE49-F238E27FC236}">
                <a16:creationId xmlns:a16="http://schemas.microsoft.com/office/drawing/2014/main" id="{A773E3A6-2BF3-414D-A69A-D2081F66EC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757" y="6219478"/>
            <a:ext cx="3407436" cy="3383441"/>
          </a:xfrm>
          <a:prstGeom prst="rect">
            <a:avLst/>
          </a:prstGeom>
        </p:spPr>
      </p:pic>
      <p:pic>
        <p:nvPicPr>
          <p:cNvPr id="4" name="Picture 3">
            <a:extLst>
              <a:ext uri="{FF2B5EF4-FFF2-40B4-BE49-F238E27FC236}">
                <a16:creationId xmlns:a16="http://schemas.microsoft.com/office/drawing/2014/main" id="{D6F8542E-7B65-5946-A127-347C1DAF7A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7738" y="1427264"/>
            <a:ext cx="16072524" cy="8797406"/>
          </a:xfrm>
          <a:prstGeom prst="rect">
            <a:avLst/>
          </a:prstGeom>
        </p:spPr>
      </p:pic>
    </p:spTree>
    <p:extLst>
      <p:ext uri="{BB962C8B-B14F-4D97-AF65-F5344CB8AC3E}">
        <p14:creationId xmlns:p14="http://schemas.microsoft.com/office/powerpoint/2010/main" val="1710442600"/>
      </p:ext>
    </p:extLst>
  </p:cSld>
  <p:clrMapOvr>
    <a:masterClrMapping/>
  </p:clrMapOvr>
</p:sld>
</file>

<file path=ppt/theme/_rels/themeOverride1.xml.rels><?xml version="1.0" encoding="UTF-8" standalone="yes"?>
<Relationships xmlns="http://schemas.openxmlformats.org/package/2006/relationships"><Relationship Id="rId1" Type="http://schemas.openxmlformats.org/officeDocument/2006/relationships/image" Target="../media/image20.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20.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20.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2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9">
    <a:dk1>
      <a:sysClr val="windowText" lastClr="000000"/>
    </a:dk1>
    <a:lt1>
      <a:sysClr val="window" lastClr="FFFFFF"/>
    </a:lt1>
    <a:dk2>
      <a:srgbClr val="646B86"/>
    </a:dk2>
    <a:lt2>
      <a:srgbClr val="000000"/>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2.xml><?xml version="1.0" encoding="utf-8"?>
<a:themeOverride xmlns:a="http://schemas.openxmlformats.org/drawingml/2006/main">
  <a:clrScheme name="Custom 9">
    <a:dk1>
      <a:sysClr val="windowText" lastClr="000000"/>
    </a:dk1>
    <a:lt1>
      <a:sysClr val="window" lastClr="FFFFFF"/>
    </a:lt1>
    <a:dk2>
      <a:srgbClr val="646B86"/>
    </a:dk2>
    <a:lt2>
      <a:srgbClr val="000000"/>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3.xml><?xml version="1.0" encoding="utf-8"?>
<a:themeOverride xmlns:a="http://schemas.openxmlformats.org/drawingml/2006/main">
  <a:clrScheme name="Custom 9">
    <a:dk1>
      <a:sysClr val="windowText" lastClr="000000"/>
    </a:dk1>
    <a:lt1>
      <a:sysClr val="window" lastClr="FFFFFF"/>
    </a:lt1>
    <a:dk2>
      <a:srgbClr val="646B86"/>
    </a:dk2>
    <a:lt2>
      <a:srgbClr val="000000"/>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4.xml><?xml version="1.0" encoding="utf-8"?>
<a:themeOverride xmlns:a="http://schemas.openxmlformats.org/drawingml/2006/main">
  <a:clrScheme name="Custom 9">
    <a:dk1>
      <a:sysClr val="windowText" lastClr="000000"/>
    </a:dk1>
    <a:lt1>
      <a:sysClr val="window" lastClr="FFFFFF"/>
    </a:lt1>
    <a:dk2>
      <a:srgbClr val="646B86"/>
    </a:dk2>
    <a:lt2>
      <a:srgbClr val="000000"/>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1101</TotalTime>
  <Words>4567</Words>
  <Application>Microsoft Macintosh PowerPoint</Application>
  <PresentationFormat>Custom</PresentationFormat>
  <Paragraphs>762</Paragraphs>
  <Slides>52</Slides>
  <Notes>35</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52</vt:i4>
      </vt:variant>
    </vt:vector>
  </HeadingPairs>
  <TitlesOfParts>
    <vt:vector size="75" baseType="lpstr">
      <vt:lpstr>Aileron Heavy Bold</vt:lpstr>
      <vt:lpstr>MS UI Gothic</vt:lpstr>
      <vt:lpstr>Aileron Regular Bold</vt:lpstr>
      <vt:lpstr>Copperplate</vt:lpstr>
      <vt:lpstr>Majesty</vt:lpstr>
      <vt:lpstr>Arial</vt:lpstr>
      <vt:lpstr>Nunito Sans</vt:lpstr>
      <vt:lpstr>Times New Roman</vt:lpstr>
      <vt:lpstr>Garamond</vt:lpstr>
      <vt:lpstr>Constantia</vt:lpstr>
      <vt:lpstr>Shonar Bangla</vt:lpstr>
      <vt:lpstr>Montserrat Light</vt:lpstr>
      <vt:lpstr>Aileron Heavy</vt:lpstr>
      <vt:lpstr>Calibri</vt:lpstr>
      <vt:lpstr>Copperplate Light</vt:lpstr>
      <vt:lpstr>Norwester</vt:lpstr>
      <vt:lpstr>Verdana</vt:lpstr>
      <vt:lpstr>Aileron Regular</vt:lpstr>
      <vt:lpstr>Aileron Regular Italics</vt:lpstr>
      <vt:lpstr>Montserrat Classic Bold</vt:lpstr>
      <vt:lpstr>Aileron Heavy Italics</vt:lpstr>
      <vt:lpstr>Montserrat Classic</vt:lpstr>
      <vt:lpstr>Office Theme</vt:lpstr>
      <vt:lpstr>PowerPoint Presentation</vt:lpstr>
      <vt:lpstr>PowerPoint Presentation</vt:lpstr>
      <vt:lpstr>PowerPoint Presentation</vt:lpstr>
      <vt:lpstr>PowerPoint Presentation</vt:lpstr>
      <vt:lpstr>PowerPoint Presentation</vt:lpstr>
      <vt:lpstr>PowerPoint Presentation</vt:lpstr>
      <vt:lpstr>Anirban Basu &amp;  The Chamber of Data</vt:lpstr>
      <vt:lpstr>The Prisoner of My-house-kaban</vt:lpstr>
      <vt:lpstr>A Global Economy Transfigured Real GDP Growth 2020, Estimated Annual Percent Change</vt:lpstr>
      <vt:lpstr>Economicus Destructus!   Estimated Growth in Output by Select Global Areas, 2020</vt:lpstr>
      <vt:lpstr>Gross Domestic Product 1990Q1 – 2021Q1*</vt:lpstr>
      <vt:lpstr>The Goblet of Lost Jobs</vt:lpstr>
      <vt:lpstr>Net Change in U.S. Jobs April 2002 – April 2021</vt:lpstr>
      <vt:lpstr>U.S. Nonfarm Employment by Industry Sector February 2020 v. April 2021</vt:lpstr>
      <vt:lpstr>Maryland Nonfarm Employment by Industry Sector Groups (SA) February 2020 v. April 2021 Absolute Change</vt:lpstr>
      <vt:lpstr>Maryland Manufacturing Employment 1990 – April 2021</vt:lpstr>
      <vt:lpstr>Maryland Gross Domestic Product: Manufacturing 2005Q1 – 2020Q4</vt:lpstr>
      <vt:lpstr>U.S. Manufacturing Sector: YOY % Change in Productivity, 1988-2019</vt:lpstr>
      <vt:lpstr>Kearney: In 2019 U.S. Manufacturing Import Ratio Declines for First Time Since 2011</vt:lpstr>
      <vt:lpstr>Employment Growth, 25 Largest Metros (NSA) February 2020 v. April 2021 Percent Change</vt:lpstr>
      <vt:lpstr>U.S. Unemployment Rate April 2000 – April 2021</vt:lpstr>
      <vt:lpstr>Unemployment Rates, 25 Largest Metros (NSA) March 2021</vt:lpstr>
      <vt:lpstr>The Ministry Speaks</vt:lpstr>
      <vt:lpstr>COVID-19 Stimulus Packages I</vt:lpstr>
      <vt:lpstr>COVID-19 Stimulus Packages II: American Rescue Plan Act of 2021</vt:lpstr>
      <vt:lpstr>Are We Being Dumbledore? U.S. Federal Debt (Total Public Debt), 1966 – 2020</vt:lpstr>
      <vt:lpstr>COVID’s Commercial Curse</vt:lpstr>
      <vt:lpstr>Large Retail Bankruptcies in the U.S. in 2020</vt:lpstr>
      <vt:lpstr>U.S. Retail Sales April 2000 – April 2021</vt:lpstr>
      <vt:lpstr>U.S. Retail Sales by Type of Business February 2020 v. April 2021 % Change</vt:lpstr>
      <vt:lpstr>U.S. Restaurant Reservations (Seated Diners) % Change Compared to 2019</vt:lpstr>
      <vt:lpstr>I’m in Ravenclaw House!</vt:lpstr>
      <vt:lpstr>15-Year &amp; 30-Year Fixed Mortgage Rates  May 1995 – May 2021*</vt:lpstr>
      <vt:lpstr>S&amp;P Case-Shiller U.S. National Home Price Index February 1995 – February 2021</vt:lpstr>
      <vt:lpstr>U.S. Residential Building Permits April 1995 – April 2021</vt:lpstr>
      <vt:lpstr>U.S. Net Migration in Metropolitan Areas, 2019 to 2020</vt:lpstr>
      <vt:lpstr>Observed Rent Declines in Major U.S. Cities Rent Changes in Select U.S. Cities, March to December 2020</vt:lpstr>
      <vt:lpstr>Observed Rent Declines in Cities v. Suburbs Cumulative Rent Change in 2020</vt:lpstr>
      <vt:lpstr>Architecture Billings Index April 2008 – April 2021</vt:lpstr>
      <vt:lpstr>National Nonresidential Construction Spending by Subsector  February 2015 v. February 2020</vt:lpstr>
      <vt:lpstr>The Crystal Ball</vt:lpstr>
      <vt:lpstr>University of Michigan Index of Consumer Sentiment 2005 – 2021</vt:lpstr>
      <vt:lpstr>U.S. Saving Rate, March 2005 – March 2021 (Savings as Percentage of Personal Disposable Income)</vt:lpstr>
      <vt:lpstr>NFIB Index of Small Business Optimism: Good Time to Expand 1986 – 2021</vt:lpstr>
      <vt:lpstr>The Sorcerer’s Outlook</vt:lpstr>
      <vt:lpstr>Thank You</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MiHub Monday Slides | April 26, 2021</dc:title>
  <cp:lastModifiedBy>Zach Jones</cp:lastModifiedBy>
  <cp:revision>9</cp:revision>
  <dcterms:created xsi:type="dcterms:W3CDTF">2006-08-16T00:00:00Z</dcterms:created>
  <dcterms:modified xsi:type="dcterms:W3CDTF">2021-05-24T18:11:47Z</dcterms:modified>
  <dc:identifier>DAEW3RMc3Sg</dc:identifier>
</cp:coreProperties>
</file>