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Norwester" charset="1" panose="00000506000000000000"/>
      <p:regular r:id="rId8"/>
    </p:embeddedFont>
    <p:embeddedFont>
      <p:font typeface="Aileron Regular" charset="1" panose="00000500000000000000"/>
      <p:regular r:id="rId9"/>
    </p:embeddedFont>
    <p:embeddedFont>
      <p:font typeface="Aileron Regular Bold" charset="1" panose="00000800000000000000"/>
      <p:regular r:id="rId10"/>
    </p:embeddedFont>
    <p:embeddedFont>
      <p:font typeface="Aileron Regular Italics" charset="1" panose="00000500000000000000"/>
      <p:regular r:id="rId11"/>
    </p:embeddedFont>
    <p:embeddedFont>
      <p:font typeface="Aileron Regular Bold Italics" charset="1" panose="00000800000000000000"/>
      <p:regular r:id="rId12"/>
    </p:embeddedFont>
    <p:embeddedFont>
      <p:font typeface="Arimo" charset="1" panose="020B0604020202020204"/>
      <p:regular r:id="rId13"/>
    </p:embeddedFont>
    <p:embeddedFont>
      <p:font typeface="Arimo Bold" charset="1" panose="020B0704020202020204"/>
      <p:regular r:id="rId14"/>
    </p:embeddedFont>
    <p:embeddedFont>
      <p:font typeface="Arimo Italics" charset="1" panose="020B0604020202090204"/>
      <p:regular r:id="rId15"/>
    </p:embeddedFont>
    <p:embeddedFont>
      <p:font typeface="Arimo Bold Italics" charset="1" panose="020B0704020202090204"/>
      <p:regular r:id="rId16"/>
    </p:embeddedFont>
    <p:embeddedFont>
      <p:font typeface="Montserrat Light" charset="1" panose="00000400000000000000"/>
      <p:regular r:id="rId17"/>
    </p:embeddedFont>
    <p:embeddedFont>
      <p:font typeface="Montserrat Light Bold" charset="1" panose="00000800000000000000"/>
      <p:regular r:id="rId18"/>
    </p:embeddedFont>
    <p:embeddedFont>
      <p:font typeface="Montserrat Light Italics" charset="1" panose="00000400000000000000"/>
      <p:regular r:id="rId19"/>
    </p:embeddedFont>
    <p:embeddedFont>
      <p:font typeface="Montserrat Light Bold Italics" charset="1" panose="00000800000000000000"/>
      <p:regular r:id="rId20"/>
    </p:embeddedFont>
    <p:embeddedFont>
      <p:font typeface="Aileron Heavy" charset="1" panose="00000A00000000000000"/>
      <p:regular r:id="rId21"/>
    </p:embeddedFont>
    <p:embeddedFont>
      <p:font typeface="Aileron Heavy Bold" charset="1" panose="00000A00000000000000"/>
      <p:regular r:id="rId22"/>
    </p:embeddedFont>
    <p:embeddedFont>
      <p:font typeface="Aileron Heavy Italics" charset="1" panose="00000A00000000000000"/>
      <p:regular r:id="rId23"/>
    </p:embeddedFont>
    <p:embeddedFont>
      <p:font typeface="Aileron Heavy Bold Italics" charset="1" panose="00000A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slides/slide1.xml" Type="http://schemas.openxmlformats.org/officeDocument/2006/relationships/slide"/><Relationship Id="rId26" Target="slides/slide2.xml" Type="http://schemas.openxmlformats.org/officeDocument/2006/relationships/slide"/><Relationship Id="rId27" Target="slides/slide3.xml" Type="http://schemas.openxmlformats.org/officeDocument/2006/relationships/slide"/><Relationship Id="rId28" Target="slides/slide4.xml" Type="http://schemas.openxmlformats.org/officeDocument/2006/relationships/slide"/><Relationship Id="rId29" Target="slides/slide5.xml" Type="http://schemas.openxmlformats.org/officeDocument/2006/relationships/slide"/><Relationship Id="rId3" Target="viewProps.xml" Type="http://schemas.openxmlformats.org/officeDocument/2006/relationships/viewProps"/><Relationship Id="rId30" Target="slides/slide6.xml" Type="http://schemas.openxmlformats.org/officeDocument/2006/relationships/slide"/><Relationship Id="rId31" Target="slides/slide7.xml" Type="http://schemas.openxmlformats.org/officeDocument/2006/relationships/slide"/><Relationship Id="rId32" Target="slides/slide8.xml" Type="http://schemas.openxmlformats.org/officeDocument/2006/relationships/slide"/><Relationship Id="rId33" Target="slides/slide9.xml" Type="http://schemas.openxmlformats.org/officeDocument/2006/relationships/slide"/><Relationship Id="rId34" Target="slides/slide10.xml" Type="http://schemas.openxmlformats.org/officeDocument/2006/relationships/slide"/><Relationship Id="rId35" Target="slides/slide11.xml" Type="http://schemas.openxmlformats.org/officeDocument/2006/relationships/slide"/><Relationship Id="rId36" Target="slides/slide12.xml" Type="http://schemas.openxmlformats.org/officeDocument/2006/relationships/slide"/><Relationship Id="rId37" Target="slides/slide13.xml" Type="http://schemas.openxmlformats.org/officeDocument/2006/relationships/slide"/><Relationship Id="rId38" Target="slides/slide14.xml" Type="http://schemas.openxmlformats.org/officeDocument/2006/relationships/slide"/><Relationship Id="rId39" Target="slides/slide15.xml" Type="http://schemas.openxmlformats.org/officeDocument/2006/relationships/slide"/><Relationship Id="rId4" Target="theme/theme1.xml" Type="http://schemas.openxmlformats.org/officeDocument/2006/relationships/theme"/><Relationship Id="rId40" Target="slides/slide16.xml" Type="http://schemas.openxmlformats.org/officeDocument/2006/relationships/slide"/><Relationship Id="rId41" Target="slides/slide17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22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23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22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24.pn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22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25.jpe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29.png" Type="http://schemas.openxmlformats.org/officeDocument/2006/relationships/image"/><Relationship Id="rId6" Target="../media/image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12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9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6.pn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10.jpe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12.jpeg" Type="http://schemas.openxmlformats.org/officeDocument/2006/relationships/image"/><Relationship Id="rId6" Target="../media/image13.jpeg" Type="http://schemas.openxmlformats.org/officeDocument/2006/relationships/image"/><Relationship Id="rId7" Target="../media/image14.jpeg" Type="http://schemas.openxmlformats.org/officeDocument/2006/relationships/image"/><Relationship Id="rId8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14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13.jpeg" Type="http://schemas.openxmlformats.org/officeDocument/2006/relationships/image"/><Relationship Id="rId6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jpeg" Type="http://schemas.openxmlformats.org/officeDocument/2006/relationships/image"/><Relationship Id="rId11" Target="../media/image19.jpeg" Type="http://schemas.openxmlformats.org/officeDocument/2006/relationships/image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6.png" Type="http://schemas.openxmlformats.org/officeDocument/2006/relationships/image"/><Relationship Id="rId5" Target="../media/image8.png" Type="http://schemas.openxmlformats.org/officeDocument/2006/relationships/image"/><Relationship Id="rId6" Target="../media/image9.jpeg" Type="http://schemas.openxmlformats.org/officeDocument/2006/relationships/image"/><Relationship Id="rId7" Target="../media/image15.jpeg" Type="http://schemas.openxmlformats.org/officeDocument/2006/relationships/image"/><Relationship Id="rId8" Target="../media/image16.jpeg" Type="http://schemas.openxmlformats.org/officeDocument/2006/relationships/image"/><Relationship Id="rId9" Target="../media/image17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20.jpeg" Type="http://schemas.openxmlformats.org/officeDocument/2006/relationships/image"/><Relationship Id="rId6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6674911" y="9587221"/>
            <a:ext cx="1042508" cy="42196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616069" y="499630"/>
            <a:ext cx="1360936" cy="1434827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571825" y="463838"/>
            <a:ext cx="1449424" cy="1508719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3865201" y="2105907"/>
            <a:ext cx="10557598" cy="2785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12"/>
              </a:lnSpc>
            </a:pPr>
            <a:r>
              <a:rPr lang="en-US" sz="10297" spc="205">
                <a:solidFill>
                  <a:srgbClr val="BF1D18"/>
                </a:solidFill>
                <a:latin typeface="Norwester"/>
              </a:rPr>
              <a:t>TWO NEW RECOVERY FUNDS: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82306" y="5015335"/>
            <a:ext cx="15523388" cy="1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4"/>
              </a:lnSpc>
            </a:pPr>
            <a:r>
              <a:rPr lang="en-US" sz="5661" spc="113">
                <a:solidFill>
                  <a:srgbClr val="FFBD59"/>
                </a:solidFill>
                <a:latin typeface="Norwester"/>
              </a:rPr>
              <a:t>RESOURCES FOR</a:t>
            </a:r>
            <a:r>
              <a:rPr lang="en-US" sz="5661" spc="113">
                <a:solidFill>
                  <a:srgbClr val="FFFFFF"/>
                </a:solidFill>
                <a:latin typeface="Norwester"/>
              </a:rPr>
              <a:t> MANUFACTURERS, RESTAURANTS, RETAILERS &amp; MORE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538069" y="9990138"/>
            <a:ext cx="1316192" cy="125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"/>
              </a:lnSpc>
            </a:pPr>
            <a:r>
              <a:rPr lang="en-US" sz="700" spc="85">
                <a:solidFill>
                  <a:srgbClr val="FFFFFF"/>
                </a:solidFill>
                <a:latin typeface="Montserrat Light"/>
              </a:rPr>
              <a:t>A GREIBO PRODUCTION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9549121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1907" r="0" b="1190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Open Forum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809474" y="2145185"/>
            <a:ext cx="6948631" cy="6948631"/>
          </a:xfrm>
          <a:prstGeom prst="rect">
            <a:avLst/>
          </a:prstGeom>
        </p:spPr>
      </p:pic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3156548" y="2486428"/>
            <a:ext cx="6262851" cy="6262825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0011" r="-20011" t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772709" y="2679116"/>
            <a:ext cx="7444485" cy="348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24"/>
              </a:lnSpc>
            </a:pPr>
            <a:r>
              <a:rPr lang="en-US" sz="24295" spc="121">
                <a:solidFill>
                  <a:srgbClr val="FFBD59"/>
                </a:solidFill>
                <a:latin typeface="Aileron Heavy Bold"/>
              </a:rPr>
              <a:t>Q&amp;A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877841" y="6271115"/>
            <a:ext cx="7234220" cy="1206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1946" spc="136">
                <a:solidFill>
                  <a:srgbClr val="FFFFFF"/>
                </a:solidFill>
                <a:latin typeface="Aileron Regular Bold"/>
              </a:rPr>
              <a:t>SUBMIT YOUR QUESTIONS &amp; WE WILL MAKE EVERY ATTEMPT TO ANSWER AS MANY QUESTIONS AS POSSIBLE WITHIN THE ALLOTTED TIME.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906490" y="2086631"/>
            <a:ext cx="6887485" cy="6887485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250510" y="2424872"/>
            <a:ext cx="6207739" cy="620771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9391" r="-9391" t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Panelist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44000" y="4766120"/>
            <a:ext cx="8553900" cy="58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3"/>
              </a:lnSpc>
            </a:pPr>
            <a:r>
              <a:rPr lang="en-US" sz="3916" spc="19">
                <a:solidFill>
                  <a:srgbClr val="FFFFFF"/>
                </a:solidFill>
                <a:latin typeface="Aileron Heavy Bold"/>
              </a:rPr>
              <a:t>APRIL N. RICHARDSON, ESQ.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11894" y="5342511"/>
            <a:ext cx="5218113" cy="820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611" spc="26">
                <a:solidFill>
                  <a:srgbClr val="FFFFFF"/>
                </a:solidFill>
                <a:latin typeface="Aileron Regular Italics"/>
              </a:rPr>
              <a:t>Managing Members, Food Opportunity LLC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1907" r="0" b="1190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Open Forum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809474" y="2145185"/>
            <a:ext cx="6948631" cy="6948631"/>
          </a:xfrm>
          <a:prstGeom prst="rect">
            <a:avLst/>
          </a:prstGeom>
        </p:spPr>
      </p:pic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3156548" y="2486428"/>
            <a:ext cx="6262851" cy="6262825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0011" r="-20011" t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772709" y="2679116"/>
            <a:ext cx="7444485" cy="348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24"/>
              </a:lnSpc>
            </a:pPr>
            <a:r>
              <a:rPr lang="en-US" sz="24295" spc="121">
                <a:solidFill>
                  <a:srgbClr val="FFBD59"/>
                </a:solidFill>
                <a:latin typeface="Aileron Heavy Bold"/>
              </a:rPr>
              <a:t>Q&amp;A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877841" y="6067387"/>
            <a:ext cx="7234220" cy="1613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1946" spc="136">
                <a:solidFill>
                  <a:srgbClr val="FFFFFF"/>
                </a:solidFill>
                <a:latin typeface="Aileron Regular Bold"/>
              </a:rPr>
              <a:t>SUBMIT YOUR QUESTIONS FOR OUR EXPERTS &amp; WE WILL MAKE EVERY ATTEMPT TO ANSWER AS MANY QUESTIONS AS POSSIBLE WITHIN THE ALLOTTED TIME.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906490" y="2086631"/>
            <a:ext cx="6887485" cy="6887485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250510" y="2424872"/>
            <a:ext cx="6207739" cy="620771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955" r="-955" t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Panelist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44000" y="4766120"/>
            <a:ext cx="8553900" cy="58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3"/>
              </a:lnSpc>
            </a:pPr>
            <a:r>
              <a:rPr lang="en-US" sz="3916" spc="19">
                <a:solidFill>
                  <a:srgbClr val="FFFFFF"/>
                </a:solidFill>
                <a:latin typeface="Aileron Heavy Bold"/>
              </a:rPr>
              <a:t>CYNTHIA RUMPH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11894" y="5519204"/>
            <a:ext cx="5218113" cy="406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611" spc="26">
                <a:solidFill>
                  <a:srgbClr val="FFFFFF"/>
                </a:solidFill>
                <a:latin typeface="Aileron Regular Italics"/>
              </a:rPr>
              <a:t>Founder, Fashion Spa House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1907" r="0" b="1190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Open Forum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809474" y="2145185"/>
            <a:ext cx="6948631" cy="6948631"/>
          </a:xfrm>
          <a:prstGeom prst="rect">
            <a:avLst/>
          </a:prstGeom>
        </p:spPr>
      </p:pic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3156548" y="2486428"/>
            <a:ext cx="6262851" cy="6262825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0011" r="-20011" t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772709" y="2679116"/>
            <a:ext cx="7444485" cy="348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24"/>
              </a:lnSpc>
            </a:pPr>
            <a:r>
              <a:rPr lang="en-US" sz="24295" spc="121">
                <a:solidFill>
                  <a:srgbClr val="FFBD59"/>
                </a:solidFill>
                <a:latin typeface="Aileron Heavy Bold"/>
              </a:rPr>
              <a:t>Q&amp;A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877841" y="6067387"/>
            <a:ext cx="7234220" cy="1613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1946" spc="136">
                <a:solidFill>
                  <a:srgbClr val="FFFFFF"/>
                </a:solidFill>
                <a:latin typeface="Aileron Regular Bold"/>
              </a:rPr>
              <a:t>SUBMIT YOUR QUESTIONS FOR OUR EXPERTS &amp; WE WILL MAKE EVERY ATTEMPT TO ANSWER AS MANY QUESTIONS AS POSSIBLE WITHIN THE ALLOTTED TIME.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1907" r="0" b="1190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-1995400" y="2021107"/>
            <a:ext cx="6948631" cy="6948631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1652510" y="2364010"/>
            <a:ext cx="6262851" cy="626282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76" r="-24976" t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9144000" y="3367559"/>
            <a:ext cx="7444485" cy="2111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37">
                <a:solidFill>
                  <a:srgbClr val="11A4E4"/>
                </a:solidFill>
                <a:latin typeface="Montserrat Classic Bold"/>
              </a:rPr>
              <a:t>Join us on Social Media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9144000" y="5671553"/>
            <a:ext cx="773466" cy="773466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1180321" y="5671553"/>
            <a:ext cx="813105" cy="773466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144672" y="5654064"/>
            <a:ext cx="808444" cy="808444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follow us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216474" y="6439649"/>
            <a:ext cx="2664839" cy="546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2800">
                <a:solidFill>
                  <a:srgbClr val="FFFFFF"/>
                </a:solidFill>
                <a:latin typeface="Aileron Regular Bold"/>
              </a:rPr>
              <a:t>@MIHUBCOOP</a:t>
            </a:r>
          </a:p>
        </p:txBody>
      </p: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1907" r="0" b="1190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-1995400" y="2021107"/>
            <a:ext cx="6948631" cy="6948631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1652510" y="2364010"/>
            <a:ext cx="6262851" cy="626282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93248" r="-38995" t="-19823" b="-10814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9144000" y="3749805"/>
            <a:ext cx="7444485" cy="2111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37">
                <a:solidFill>
                  <a:srgbClr val="11A4E4"/>
                </a:solidFill>
                <a:latin typeface="Montserrat Classic Bold"/>
              </a:rPr>
              <a:t>Membership has its benefits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find us online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44000" y="5985172"/>
            <a:ext cx="7444485" cy="618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79"/>
              </a:lnSpc>
            </a:pPr>
            <a:r>
              <a:rPr lang="en-US" sz="3199" spc="172">
                <a:solidFill>
                  <a:srgbClr val="FFFFFF"/>
                </a:solidFill>
                <a:latin typeface="Aileron Regular Bold"/>
              </a:rPr>
              <a:t>HTTPS://WWW.MIHUBCOOP.COM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1907" r="0" b="1190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2108420" y="3842460"/>
            <a:ext cx="7035580" cy="312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784"/>
              </a:lnSpc>
            </a:pPr>
            <a:r>
              <a:rPr lang="en-US" sz="14371">
                <a:solidFill>
                  <a:srgbClr val="FFFFFF"/>
                </a:solidFill>
                <a:latin typeface="Aileron Heavy Bold"/>
              </a:rPr>
              <a:t>THANK YOU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832823" y="2042020"/>
            <a:ext cx="6948631" cy="6948631"/>
          </a:xfrm>
          <a:prstGeom prst="rect">
            <a:avLst/>
          </a:prstGeom>
        </p:spPr>
      </p:pic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3175713" y="2384922"/>
            <a:ext cx="6262851" cy="6262825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2758" r="-32758" t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A4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1363" t="0" r="21363" b="0"/>
          <a:stretch>
            <a:fillRect/>
          </a:stretch>
        </p:blipFill>
        <p:spPr>
          <a:xfrm flipH="false" flipV="false" rot="0">
            <a:off x="-613124" y="-380496"/>
            <a:ext cx="9481234" cy="11036412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-613124" y="9093816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sp>
        <p:nvSpPr>
          <p:cNvPr name="AutoShape 4" id="4"/>
          <p:cNvSpPr/>
          <p:nvPr/>
        </p:nvSpPr>
        <p:spPr>
          <a:xfrm rot="0">
            <a:off x="-274401" y="9093816"/>
            <a:ext cx="2324467" cy="1435302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869735" y="781242"/>
            <a:ext cx="3798644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Agenda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80545" y="4481753"/>
            <a:ext cx="4556868" cy="33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2000" spc="10">
                <a:solidFill>
                  <a:srgbClr val="1C2529"/>
                </a:solidFill>
                <a:latin typeface="Aileron Heavy Italics"/>
              </a:rPr>
              <a:t>STANLEY W. TUCKER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318614" y="2274090"/>
            <a:ext cx="4280731" cy="417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sz="2800" spc="14">
                <a:solidFill>
                  <a:srgbClr val="FFFFFF"/>
                </a:solidFill>
                <a:latin typeface="Aileron Heavy Bold"/>
              </a:rPr>
              <a:t>WELCOME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213034" y="3104022"/>
            <a:ext cx="4491890" cy="417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sz="2800" spc="14">
                <a:solidFill>
                  <a:srgbClr val="FFFFFF"/>
                </a:solidFill>
                <a:latin typeface="Aileron Heavy Bold"/>
              </a:rPr>
              <a:t>WHAT IS MIHUB?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41164" y="3990922"/>
            <a:ext cx="4235630" cy="417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sz="2800" spc="14">
                <a:solidFill>
                  <a:srgbClr val="FFFFFF"/>
                </a:solidFill>
                <a:latin typeface="Aileron Heavy Bold"/>
              </a:rPr>
              <a:t>Fireside Chat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96064" y="7967123"/>
            <a:ext cx="4280731" cy="417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sz="2800" spc="14">
                <a:solidFill>
                  <a:srgbClr val="FFFFFF"/>
                </a:solidFill>
                <a:latin typeface="Aileron Heavy Bold"/>
              </a:rPr>
              <a:t>Q&amp;A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0056715" y="2815009"/>
            <a:ext cx="2804528" cy="157485"/>
            <a:chOff x="0" y="0"/>
            <a:chExt cx="9194800" cy="812800"/>
          </a:xfrm>
        </p:grpSpPr>
        <p:sp>
          <p:nvSpPr>
            <p:cNvPr name="Freeform 16" id="16"/>
            <p:cNvSpPr/>
            <p:nvPr/>
          </p:nvSpPr>
          <p:spPr>
            <a:xfrm>
              <a:off x="467891" y="304800"/>
              <a:ext cx="13471998" cy="203200"/>
            </a:xfrm>
            <a:custGeom>
              <a:avLst/>
              <a:gdLst/>
              <a:ahLst/>
              <a:cxnLst/>
              <a:rect r="r" b="b" t="t" l="l"/>
              <a:pathLst>
                <a:path h="203200" w="13471998">
                  <a:moveTo>
                    <a:pt x="164292" y="0"/>
                  </a:moveTo>
                  <a:cubicBezTo>
                    <a:pt x="254653" y="0"/>
                    <a:pt x="328585" y="45720"/>
                    <a:pt x="328585" y="101600"/>
                  </a:cubicBezTo>
                  <a:cubicBezTo>
                    <a:pt x="328585" y="157480"/>
                    <a:pt x="254653" y="203200"/>
                    <a:pt x="164292" y="203200"/>
                  </a:cubicBezTo>
                  <a:cubicBezTo>
                    <a:pt x="73931" y="203200"/>
                    <a:pt x="0" y="157480"/>
                    <a:pt x="0" y="101600"/>
                  </a:cubicBezTo>
                  <a:cubicBezTo>
                    <a:pt x="0" y="45720"/>
                    <a:pt x="73931" y="0"/>
                    <a:pt x="164292" y="0"/>
                  </a:cubicBezTo>
                  <a:close/>
                  <a:moveTo>
                    <a:pt x="821463" y="0"/>
                  </a:moveTo>
                  <a:cubicBezTo>
                    <a:pt x="911824" y="0"/>
                    <a:pt x="985756" y="45720"/>
                    <a:pt x="985756" y="101600"/>
                  </a:cubicBezTo>
                  <a:cubicBezTo>
                    <a:pt x="985756" y="157480"/>
                    <a:pt x="911824" y="203200"/>
                    <a:pt x="821463" y="203200"/>
                  </a:cubicBezTo>
                  <a:cubicBezTo>
                    <a:pt x="731102" y="203200"/>
                    <a:pt x="657170" y="157480"/>
                    <a:pt x="657170" y="101600"/>
                  </a:cubicBezTo>
                  <a:cubicBezTo>
                    <a:pt x="657170" y="45720"/>
                    <a:pt x="731102" y="0"/>
                    <a:pt x="821463" y="0"/>
                  </a:cubicBezTo>
                  <a:close/>
                  <a:moveTo>
                    <a:pt x="1478634" y="0"/>
                  </a:moveTo>
                  <a:cubicBezTo>
                    <a:pt x="1568995" y="0"/>
                    <a:pt x="1642926" y="45720"/>
                    <a:pt x="1642926" y="101600"/>
                  </a:cubicBezTo>
                  <a:cubicBezTo>
                    <a:pt x="1642926" y="157480"/>
                    <a:pt x="1568995" y="203200"/>
                    <a:pt x="1478634" y="203200"/>
                  </a:cubicBezTo>
                  <a:cubicBezTo>
                    <a:pt x="1388273" y="203200"/>
                    <a:pt x="1314341" y="157480"/>
                    <a:pt x="1314341" y="101600"/>
                  </a:cubicBezTo>
                  <a:cubicBezTo>
                    <a:pt x="1314341" y="45720"/>
                    <a:pt x="1388273" y="0"/>
                    <a:pt x="1478634" y="0"/>
                  </a:cubicBezTo>
                  <a:close/>
                  <a:moveTo>
                    <a:pt x="2135804" y="0"/>
                  </a:moveTo>
                  <a:cubicBezTo>
                    <a:pt x="2226165" y="0"/>
                    <a:pt x="2300097" y="45720"/>
                    <a:pt x="2300097" y="101600"/>
                  </a:cubicBezTo>
                  <a:cubicBezTo>
                    <a:pt x="2300097" y="157480"/>
                    <a:pt x="2226165" y="203200"/>
                    <a:pt x="2135804" y="203200"/>
                  </a:cubicBezTo>
                  <a:cubicBezTo>
                    <a:pt x="2045443" y="203200"/>
                    <a:pt x="1971511" y="157480"/>
                    <a:pt x="1971511" y="101600"/>
                  </a:cubicBezTo>
                  <a:cubicBezTo>
                    <a:pt x="1971511" y="45720"/>
                    <a:pt x="2045443" y="0"/>
                    <a:pt x="2135804" y="0"/>
                  </a:cubicBezTo>
                  <a:close/>
                  <a:moveTo>
                    <a:pt x="2792975" y="0"/>
                  </a:moveTo>
                  <a:cubicBezTo>
                    <a:pt x="2883336" y="0"/>
                    <a:pt x="2957267" y="45720"/>
                    <a:pt x="2957267" y="101600"/>
                  </a:cubicBezTo>
                  <a:cubicBezTo>
                    <a:pt x="2957267" y="157480"/>
                    <a:pt x="2883336" y="203200"/>
                    <a:pt x="2792975" y="203200"/>
                  </a:cubicBezTo>
                  <a:cubicBezTo>
                    <a:pt x="2702614" y="203200"/>
                    <a:pt x="2628682" y="157480"/>
                    <a:pt x="2628682" y="101600"/>
                  </a:cubicBezTo>
                  <a:cubicBezTo>
                    <a:pt x="2628682" y="45720"/>
                    <a:pt x="2702614" y="0"/>
                    <a:pt x="2792975" y="0"/>
                  </a:cubicBezTo>
                  <a:close/>
                  <a:moveTo>
                    <a:pt x="3450145" y="0"/>
                  </a:moveTo>
                  <a:cubicBezTo>
                    <a:pt x="3540507" y="0"/>
                    <a:pt x="3614438" y="45720"/>
                    <a:pt x="3614438" y="101600"/>
                  </a:cubicBezTo>
                  <a:cubicBezTo>
                    <a:pt x="3614438" y="157480"/>
                    <a:pt x="3540507" y="203200"/>
                    <a:pt x="3450145" y="203200"/>
                  </a:cubicBezTo>
                  <a:cubicBezTo>
                    <a:pt x="3359785" y="203200"/>
                    <a:pt x="3285853" y="157480"/>
                    <a:pt x="3285853" y="101600"/>
                  </a:cubicBezTo>
                  <a:cubicBezTo>
                    <a:pt x="3285853" y="45720"/>
                    <a:pt x="3359785" y="0"/>
                    <a:pt x="3450145" y="0"/>
                  </a:cubicBezTo>
                  <a:close/>
                  <a:moveTo>
                    <a:pt x="4107316" y="0"/>
                  </a:moveTo>
                  <a:cubicBezTo>
                    <a:pt x="4197677" y="0"/>
                    <a:pt x="4271609" y="45720"/>
                    <a:pt x="4271609" y="101600"/>
                  </a:cubicBezTo>
                  <a:cubicBezTo>
                    <a:pt x="4271609" y="157480"/>
                    <a:pt x="4197677" y="203200"/>
                    <a:pt x="4107316" y="203200"/>
                  </a:cubicBezTo>
                  <a:cubicBezTo>
                    <a:pt x="4016955" y="203200"/>
                    <a:pt x="3943023" y="157480"/>
                    <a:pt x="3943023" y="101600"/>
                  </a:cubicBezTo>
                  <a:cubicBezTo>
                    <a:pt x="3943023" y="45720"/>
                    <a:pt x="4016955" y="0"/>
                    <a:pt x="4107316" y="0"/>
                  </a:cubicBezTo>
                  <a:close/>
                  <a:moveTo>
                    <a:pt x="4764487" y="0"/>
                  </a:moveTo>
                  <a:cubicBezTo>
                    <a:pt x="4854848" y="0"/>
                    <a:pt x="4928779" y="45720"/>
                    <a:pt x="4928779" y="101600"/>
                  </a:cubicBezTo>
                  <a:cubicBezTo>
                    <a:pt x="4928779" y="157480"/>
                    <a:pt x="4854848" y="203200"/>
                    <a:pt x="4764487" y="203200"/>
                  </a:cubicBezTo>
                  <a:cubicBezTo>
                    <a:pt x="4674126" y="203200"/>
                    <a:pt x="4600194" y="157480"/>
                    <a:pt x="4600194" y="101600"/>
                  </a:cubicBezTo>
                  <a:cubicBezTo>
                    <a:pt x="4600194" y="45720"/>
                    <a:pt x="4674126" y="0"/>
                    <a:pt x="4764487" y="0"/>
                  </a:cubicBezTo>
                  <a:close/>
                  <a:moveTo>
                    <a:pt x="5421657" y="0"/>
                  </a:moveTo>
                  <a:cubicBezTo>
                    <a:pt x="5512018" y="0"/>
                    <a:pt x="5585950" y="45720"/>
                    <a:pt x="5585950" y="101600"/>
                  </a:cubicBezTo>
                  <a:cubicBezTo>
                    <a:pt x="5585950" y="157480"/>
                    <a:pt x="5512018" y="203200"/>
                    <a:pt x="5421657" y="203200"/>
                  </a:cubicBezTo>
                  <a:cubicBezTo>
                    <a:pt x="5331296" y="203200"/>
                    <a:pt x="5257365" y="157480"/>
                    <a:pt x="5257365" y="101600"/>
                  </a:cubicBezTo>
                  <a:cubicBezTo>
                    <a:pt x="5257365" y="45720"/>
                    <a:pt x="5331296" y="0"/>
                    <a:pt x="5421657" y="0"/>
                  </a:cubicBezTo>
                  <a:close/>
                  <a:moveTo>
                    <a:pt x="6078828" y="0"/>
                  </a:moveTo>
                  <a:cubicBezTo>
                    <a:pt x="6169189" y="0"/>
                    <a:pt x="6243120" y="45720"/>
                    <a:pt x="6243120" y="101600"/>
                  </a:cubicBezTo>
                  <a:cubicBezTo>
                    <a:pt x="6243120" y="157480"/>
                    <a:pt x="6169189" y="203200"/>
                    <a:pt x="6078828" y="203200"/>
                  </a:cubicBezTo>
                  <a:cubicBezTo>
                    <a:pt x="5988467" y="203200"/>
                    <a:pt x="5914535" y="157480"/>
                    <a:pt x="5914535" y="101600"/>
                  </a:cubicBezTo>
                  <a:cubicBezTo>
                    <a:pt x="5914535" y="45720"/>
                    <a:pt x="5988467" y="0"/>
                    <a:pt x="6078828" y="0"/>
                  </a:cubicBezTo>
                  <a:close/>
                  <a:moveTo>
                    <a:pt x="6735999" y="0"/>
                  </a:moveTo>
                  <a:cubicBezTo>
                    <a:pt x="6826360" y="0"/>
                    <a:pt x="6900291" y="45720"/>
                    <a:pt x="6900291" y="101600"/>
                  </a:cubicBezTo>
                  <a:cubicBezTo>
                    <a:pt x="6900291" y="157480"/>
                    <a:pt x="6826360" y="203200"/>
                    <a:pt x="6735999" y="203200"/>
                  </a:cubicBezTo>
                  <a:cubicBezTo>
                    <a:pt x="6645638" y="203200"/>
                    <a:pt x="6571706" y="157480"/>
                    <a:pt x="6571706" y="101600"/>
                  </a:cubicBezTo>
                  <a:cubicBezTo>
                    <a:pt x="6571706" y="45720"/>
                    <a:pt x="6645638" y="0"/>
                    <a:pt x="6735999" y="0"/>
                  </a:cubicBezTo>
                  <a:close/>
                  <a:moveTo>
                    <a:pt x="7393169" y="0"/>
                  </a:moveTo>
                  <a:cubicBezTo>
                    <a:pt x="7483530" y="0"/>
                    <a:pt x="7557462" y="45720"/>
                    <a:pt x="7557462" y="101600"/>
                  </a:cubicBezTo>
                  <a:cubicBezTo>
                    <a:pt x="7557462" y="157480"/>
                    <a:pt x="7483530" y="203200"/>
                    <a:pt x="7393169" y="203200"/>
                  </a:cubicBezTo>
                  <a:cubicBezTo>
                    <a:pt x="7302808" y="203200"/>
                    <a:pt x="7228876" y="157480"/>
                    <a:pt x="7228876" y="101600"/>
                  </a:cubicBezTo>
                  <a:cubicBezTo>
                    <a:pt x="7228876" y="45720"/>
                    <a:pt x="7302808" y="0"/>
                    <a:pt x="7393169" y="0"/>
                  </a:cubicBezTo>
                  <a:close/>
                  <a:moveTo>
                    <a:pt x="8050340" y="0"/>
                  </a:moveTo>
                  <a:cubicBezTo>
                    <a:pt x="8140701" y="0"/>
                    <a:pt x="8214633" y="45720"/>
                    <a:pt x="8214633" y="101600"/>
                  </a:cubicBezTo>
                  <a:cubicBezTo>
                    <a:pt x="8214633" y="157480"/>
                    <a:pt x="8140701" y="203200"/>
                    <a:pt x="8050340" y="203200"/>
                  </a:cubicBezTo>
                  <a:cubicBezTo>
                    <a:pt x="7959979" y="203200"/>
                    <a:pt x="7886047" y="157480"/>
                    <a:pt x="7886047" y="101600"/>
                  </a:cubicBezTo>
                  <a:cubicBezTo>
                    <a:pt x="7886047" y="45720"/>
                    <a:pt x="7959979" y="0"/>
                    <a:pt x="8050340" y="0"/>
                  </a:cubicBezTo>
                  <a:close/>
                  <a:moveTo>
                    <a:pt x="8707510" y="0"/>
                  </a:moveTo>
                  <a:cubicBezTo>
                    <a:pt x="8797871" y="0"/>
                    <a:pt x="8871803" y="45720"/>
                    <a:pt x="8871803" y="101600"/>
                  </a:cubicBezTo>
                  <a:cubicBezTo>
                    <a:pt x="8871803" y="157480"/>
                    <a:pt x="8797871" y="203200"/>
                    <a:pt x="8707510" y="203200"/>
                  </a:cubicBezTo>
                  <a:cubicBezTo>
                    <a:pt x="8617150" y="203200"/>
                    <a:pt x="8543218" y="157480"/>
                    <a:pt x="8543218" y="101600"/>
                  </a:cubicBezTo>
                  <a:cubicBezTo>
                    <a:pt x="8543218" y="45720"/>
                    <a:pt x="8617150" y="0"/>
                    <a:pt x="8707510" y="0"/>
                  </a:cubicBezTo>
                  <a:close/>
                  <a:moveTo>
                    <a:pt x="9364681" y="0"/>
                  </a:moveTo>
                  <a:cubicBezTo>
                    <a:pt x="9455042" y="0"/>
                    <a:pt x="9528974" y="45720"/>
                    <a:pt x="9528974" y="101600"/>
                  </a:cubicBezTo>
                  <a:cubicBezTo>
                    <a:pt x="9528974" y="157480"/>
                    <a:pt x="9455042" y="203200"/>
                    <a:pt x="9364681" y="203200"/>
                  </a:cubicBezTo>
                  <a:cubicBezTo>
                    <a:pt x="9274321" y="203200"/>
                    <a:pt x="9200389" y="157480"/>
                    <a:pt x="9200389" y="101600"/>
                  </a:cubicBezTo>
                  <a:cubicBezTo>
                    <a:pt x="9200389" y="45720"/>
                    <a:pt x="9274321" y="0"/>
                    <a:pt x="9364681" y="0"/>
                  </a:cubicBezTo>
                  <a:close/>
                  <a:moveTo>
                    <a:pt x="10021852" y="0"/>
                  </a:moveTo>
                  <a:cubicBezTo>
                    <a:pt x="10112213" y="0"/>
                    <a:pt x="10186145" y="45720"/>
                    <a:pt x="10186145" y="101600"/>
                  </a:cubicBezTo>
                  <a:cubicBezTo>
                    <a:pt x="10186145" y="157480"/>
                    <a:pt x="10112213" y="203200"/>
                    <a:pt x="10021852" y="203200"/>
                  </a:cubicBezTo>
                  <a:cubicBezTo>
                    <a:pt x="9931491" y="203200"/>
                    <a:pt x="9857559" y="157480"/>
                    <a:pt x="9857559" y="101600"/>
                  </a:cubicBezTo>
                  <a:cubicBezTo>
                    <a:pt x="9857559" y="45720"/>
                    <a:pt x="9931491" y="0"/>
                    <a:pt x="10021852" y="0"/>
                  </a:cubicBezTo>
                  <a:close/>
                  <a:moveTo>
                    <a:pt x="10679022" y="0"/>
                  </a:moveTo>
                  <a:cubicBezTo>
                    <a:pt x="10769384" y="0"/>
                    <a:pt x="10843315" y="45720"/>
                    <a:pt x="10843315" y="101600"/>
                  </a:cubicBezTo>
                  <a:cubicBezTo>
                    <a:pt x="10843315" y="157480"/>
                    <a:pt x="10769384" y="203200"/>
                    <a:pt x="10679022" y="203200"/>
                  </a:cubicBezTo>
                  <a:cubicBezTo>
                    <a:pt x="10588661" y="203200"/>
                    <a:pt x="10514730" y="157480"/>
                    <a:pt x="10514730" y="101600"/>
                  </a:cubicBezTo>
                  <a:cubicBezTo>
                    <a:pt x="10514730" y="45720"/>
                    <a:pt x="10588661" y="0"/>
                    <a:pt x="10679022" y="0"/>
                  </a:cubicBezTo>
                  <a:close/>
                  <a:moveTo>
                    <a:pt x="11336193" y="0"/>
                  </a:moveTo>
                  <a:cubicBezTo>
                    <a:pt x="11426554" y="0"/>
                    <a:pt x="11500485" y="45720"/>
                    <a:pt x="11500485" y="101600"/>
                  </a:cubicBezTo>
                  <a:cubicBezTo>
                    <a:pt x="11500485" y="157480"/>
                    <a:pt x="11426554" y="203200"/>
                    <a:pt x="11336193" y="203200"/>
                  </a:cubicBezTo>
                  <a:cubicBezTo>
                    <a:pt x="11245832" y="203200"/>
                    <a:pt x="11171900" y="157480"/>
                    <a:pt x="11171900" y="101600"/>
                  </a:cubicBezTo>
                  <a:cubicBezTo>
                    <a:pt x="11171900" y="45720"/>
                    <a:pt x="11245831" y="0"/>
                    <a:pt x="11336193" y="0"/>
                  </a:cubicBezTo>
                  <a:close/>
                  <a:moveTo>
                    <a:pt x="11993364" y="0"/>
                  </a:moveTo>
                  <a:cubicBezTo>
                    <a:pt x="12083725" y="0"/>
                    <a:pt x="12157656" y="45720"/>
                    <a:pt x="12157656" y="101600"/>
                  </a:cubicBezTo>
                  <a:cubicBezTo>
                    <a:pt x="12157656" y="157480"/>
                    <a:pt x="12083725" y="203200"/>
                    <a:pt x="11993364" y="203200"/>
                  </a:cubicBezTo>
                  <a:cubicBezTo>
                    <a:pt x="11903003" y="203200"/>
                    <a:pt x="11829071" y="157480"/>
                    <a:pt x="11829071" y="101600"/>
                  </a:cubicBezTo>
                  <a:cubicBezTo>
                    <a:pt x="11829071" y="45720"/>
                    <a:pt x="11903002" y="0"/>
                    <a:pt x="11993364" y="0"/>
                  </a:cubicBezTo>
                  <a:close/>
                  <a:moveTo>
                    <a:pt x="12650535" y="0"/>
                  </a:moveTo>
                  <a:cubicBezTo>
                    <a:pt x="12740895" y="0"/>
                    <a:pt x="12814827" y="45720"/>
                    <a:pt x="12814827" y="101600"/>
                  </a:cubicBezTo>
                  <a:cubicBezTo>
                    <a:pt x="12814827" y="157480"/>
                    <a:pt x="12740895" y="203200"/>
                    <a:pt x="12650535" y="203200"/>
                  </a:cubicBezTo>
                  <a:cubicBezTo>
                    <a:pt x="12560173" y="203200"/>
                    <a:pt x="12486242" y="157480"/>
                    <a:pt x="12486242" y="101600"/>
                  </a:cubicBezTo>
                  <a:cubicBezTo>
                    <a:pt x="12486242" y="45720"/>
                    <a:pt x="12560173" y="0"/>
                    <a:pt x="12650535" y="0"/>
                  </a:cubicBezTo>
                  <a:close/>
                  <a:moveTo>
                    <a:pt x="13307705" y="0"/>
                  </a:moveTo>
                  <a:cubicBezTo>
                    <a:pt x="13398066" y="0"/>
                    <a:pt x="13471998" y="45720"/>
                    <a:pt x="13471998" y="101600"/>
                  </a:cubicBezTo>
                  <a:cubicBezTo>
                    <a:pt x="13471998" y="157480"/>
                    <a:pt x="13398066" y="203200"/>
                    <a:pt x="13307705" y="203200"/>
                  </a:cubicBezTo>
                  <a:cubicBezTo>
                    <a:pt x="13217343" y="203200"/>
                    <a:pt x="13143413" y="157480"/>
                    <a:pt x="13143413" y="101600"/>
                  </a:cubicBezTo>
                  <a:cubicBezTo>
                    <a:pt x="13143413" y="45720"/>
                    <a:pt x="13217343" y="0"/>
                    <a:pt x="13307705" y="0"/>
                  </a:cubicBezTo>
                  <a:close/>
                </a:path>
              </a:pathLst>
            </a:custGeom>
            <a:solidFill>
              <a:srgbClr val="1C252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056715" y="3693915"/>
            <a:ext cx="2804528" cy="157485"/>
            <a:chOff x="0" y="0"/>
            <a:chExt cx="9194800" cy="812800"/>
          </a:xfrm>
        </p:grpSpPr>
        <p:sp>
          <p:nvSpPr>
            <p:cNvPr name="Freeform 18" id="18"/>
            <p:cNvSpPr/>
            <p:nvPr/>
          </p:nvSpPr>
          <p:spPr>
            <a:xfrm>
              <a:off x="467891" y="304800"/>
              <a:ext cx="13471998" cy="203200"/>
            </a:xfrm>
            <a:custGeom>
              <a:avLst/>
              <a:gdLst/>
              <a:ahLst/>
              <a:cxnLst/>
              <a:rect r="r" b="b" t="t" l="l"/>
              <a:pathLst>
                <a:path h="203200" w="13471998">
                  <a:moveTo>
                    <a:pt x="164292" y="0"/>
                  </a:moveTo>
                  <a:cubicBezTo>
                    <a:pt x="254653" y="0"/>
                    <a:pt x="328585" y="45720"/>
                    <a:pt x="328585" y="101600"/>
                  </a:cubicBezTo>
                  <a:cubicBezTo>
                    <a:pt x="328585" y="157480"/>
                    <a:pt x="254653" y="203200"/>
                    <a:pt x="164292" y="203200"/>
                  </a:cubicBezTo>
                  <a:cubicBezTo>
                    <a:pt x="73931" y="203200"/>
                    <a:pt x="0" y="157480"/>
                    <a:pt x="0" y="101600"/>
                  </a:cubicBezTo>
                  <a:cubicBezTo>
                    <a:pt x="0" y="45720"/>
                    <a:pt x="73931" y="0"/>
                    <a:pt x="164292" y="0"/>
                  </a:cubicBezTo>
                  <a:close/>
                  <a:moveTo>
                    <a:pt x="821463" y="0"/>
                  </a:moveTo>
                  <a:cubicBezTo>
                    <a:pt x="911824" y="0"/>
                    <a:pt x="985756" y="45720"/>
                    <a:pt x="985756" y="101600"/>
                  </a:cubicBezTo>
                  <a:cubicBezTo>
                    <a:pt x="985756" y="157480"/>
                    <a:pt x="911824" y="203200"/>
                    <a:pt x="821463" y="203200"/>
                  </a:cubicBezTo>
                  <a:cubicBezTo>
                    <a:pt x="731102" y="203200"/>
                    <a:pt x="657170" y="157480"/>
                    <a:pt x="657170" y="101600"/>
                  </a:cubicBezTo>
                  <a:cubicBezTo>
                    <a:pt x="657170" y="45720"/>
                    <a:pt x="731102" y="0"/>
                    <a:pt x="821463" y="0"/>
                  </a:cubicBezTo>
                  <a:close/>
                  <a:moveTo>
                    <a:pt x="1478634" y="0"/>
                  </a:moveTo>
                  <a:cubicBezTo>
                    <a:pt x="1568995" y="0"/>
                    <a:pt x="1642926" y="45720"/>
                    <a:pt x="1642926" y="101600"/>
                  </a:cubicBezTo>
                  <a:cubicBezTo>
                    <a:pt x="1642926" y="157480"/>
                    <a:pt x="1568995" y="203200"/>
                    <a:pt x="1478634" y="203200"/>
                  </a:cubicBezTo>
                  <a:cubicBezTo>
                    <a:pt x="1388273" y="203200"/>
                    <a:pt x="1314341" y="157480"/>
                    <a:pt x="1314341" y="101600"/>
                  </a:cubicBezTo>
                  <a:cubicBezTo>
                    <a:pt x="1314341" y="45720"/>
                    <a:pt x="1388273" y="0"/>
                    <a:pt x="1478634" y="0"/>
                  </a:cubicBezTo>
                  <a:close/>
                  <a:moveTo>
                    <a:pt x="2135804" y="0"/>
                  </a:moveTo>
                  <a:cubicBezTo>
                    <a:pt x="2226165" y="0"/>
                    <a:pt x="2300097" y="45720"/>
                    <a:pt x="2300097" y="101600"/>
                  </a:cubicBezTo>
                  <a:cubicBezTo>
                    <a:pt x="2300097" y="157480"/>
                    <a:pt x="2226165" y="203200"/>
                    <a:pt x="2135804" y="203200"/>
                  </a:cubicBezTo>
                  <a:cubicBezTo>
                    <a:pt x="2045443" y="203200"/>
                    <a:pt x="1971511" y="157480"/>
                    <a:pt x="1971511" y="101600"/>
                  </a:cubicBezTo>
                  <a:cubicBezTo>
                    <a:pt x="1971511" y="45720"/>
                    <a:pt x="2045443" y="0"/>
                    <a:pt x="2135804" y="0"/>
                  </a:cubicBezTo>
                  <a:close/>
                  <a:moveTo>
                    <a:pt x="2792975" y="0"/>
                  </a:moveTo>
                  <a:cubicBezTo>
                    <a:pt x="2883336" y="0"/>
                    <a:pt x="2957267" y="45720"/>
                    <a:pt x="2957267" y="101600"/>
                  </a:cubicBezTo>
                  <a:cubicBezTo>
                    <a:pt x="2957267" y="157480"/>
                    <a:pt x="2883336" y="203200"/>
                    <a:pt x="2792975" y="203200"/>
                  </a:cubicBezTo>
                  <a:cubicBezTo>
                    <a:pt x="2702614" y="203200"/>
                    <a:pt x="2628682" y="157480"/>
                    <a:pt x="2628682" y="101600"/>
                  </a:cubicBezTo>
                  <a:cubicBezTo>
                    <a:pt x="2628682" y="45720"/>
                    <a:pt x="2702614" y="0"/>
                    <a:pt x="2792975" y="0"/>
                  </a:cubicBezTo>
                  <a:close/>
                  <a:moveTo>
                    <a:pt x="3450145" y="0"/>
                  </a:moveTo>
                  <a:cubicBezTo>
                    <a:pt x="3540507" y="0"/>
                    <a:pt x="3614438" y="45720"/>
                    <a:pt x="3614438" y="101600"/>
                  </a:cubicBezTo>
                  <a:cubicBezTo>
                    <a:pt x="3614438" y="157480"/>
                    <a:pt x="3540507" y="203200"/>
                    <a:pt x="3450145" y="203200"/>
                  </a:cubicBezTo>
                  <a:cubicBezTo>
                    <a:pt x="3359785" y="203200"/>
                    <a:pt x="3285853" y="157480"/>
                    <a:pt x="3285853" y="101600"/>
                  </a:cubicBezTo>
                  <a:cubicBezTo>
                    <a:pt x="3285853" y="45720"/>
                    <a:pt x="3359785" y="0"/>
                    <a:pt x="3450145" y="0"/>
                  </a:cubicBezTo>
                  <a:close/>
                  <a:moveTo>
                    <a:pt x="4107316" y="0"/>
                  </a:moveTo>
                  <a:cubicBezTo>
                    <a:pt x="4197677" y="0"/>
                    <a:pt x="4271609" y="45720"/>
                    <a:pt x="4271609" y="101600"/>
                  </a:cubicBezTo>
                  <a:cubicBezTo>
                    <a:pt x="4271609" y="157480"/>
                    <a:pt x="4197677" y="203200"/>
                    <a:pt x="4107316" y="203200"/>
                  </a:cubicBezTo>
                  <a:cubicBezTo>
                    <a:pt x="4016955" y="203200"/>
                    <a:pt x="3943023" y="157480"/>
                    <a:pt x="3943023" y="101600"/>
                  </a:cubicBezTo>
                  <a:cubicBezTo>
                    <a:pt x="3943023" y="45720"/>
                    <a:pt x="4016955" y="0"/>
                    <a:pt x="4107316" y="0"/>
                  </a:cubicBezTo>
                  <a:close/>
                  <a:moveTo>
                    <a:pt x="4764487" y="0"/>
                  </a:moveTo>
                  <a:cubicBezTo>
                    <a:pt x="4854848" y="0"/>
                    <a:pt x="4928779" y="45720"/>
                    <a:pt x="4928779" y="101600"/>
                  </a:cubicBezTo>
                  <a:cubicBezTo>
                    <a:pt x="4928779" y="157480"/>
                    <a:pt x="4854848" y="203200"/>
                    <a:pt x="4764487" y="203200"/>
                  </a:cubicBezTo>
                  <a:cubicBezTo>
                    <a:pt x="4674126" y="203200"/>
                    <a:pt x="4600194" y="157480"/>
                    <a:pt x="4600194" y="101600"/>
                  </a:cubicBezTo>
                  <a:cubicBezTo>
                    <a:pt x="4600194" y="45720"/>
                    <a:pt x="4674126" y="0"/>
                    <a:pt x="4764487" y="0"/>
                  </a:cubicBezTo>
                  <a:close/>
                  <a:moveTo>
                    <a:pt x="5421657" y="0"/>
                  </a:moveTo>
                  <a:cubicBezTo>
                    <a:pt x="5512018" y="0"/>
                    <a:pt x="5585950" y="45720"/>
                    <a:pt x="5585950" y="101600"/>
                  </a:cubicBezTo>
                  <a:cubicBezTo>
                    <a:pt x="5585950" y="157480"/>
                    <a:pt x="5512018" y="203200"/>
                    <a:pt x="5421657" y="203200"/>
                  </a:cubicBezTo>
                  <a:cubicBezTo>
                    <a:pt x="5331296" y="203200"/>
                    <a:pt x="5257365" y="157480"/>
                    <a:pt x="5257365" y="101600"/>
                  </a:cubicBezTo>
                  <a:cubicBezTo>
                    <a:pt x="5257365" y="45720"/>
                    <a:pt x="5331296" y="0"/>
                    <a:pt x="5421657" y="0"/>
                  </a:cubicBezTo>
                  <a:close/>
                  <a:moveTo>
                    <a:pt x="6078828" y="0"/>
                  </a:moveTo>
                  <a:cubicBezTo>
                    <a:pt x="6169189" y="0"/>
                    <a:pt x="6243120" y="45720"/>
                    <a:pt x="6243120" y="101600"/>
                  </a:cubicBezTo>
                  <a:cubicBezTo>
                    <a:pt x="6243120" y="157480"/>
                    <a:pt x="6169189" y="203200"/>
                    <a:pt x="6078828" y="203200"/>
                  </a:cubicBezTo>
                  <a:cubicBezTo>
                    <a:pt x="5988467" y="203200"/>
                    <a:pt x="5914535" y="157480"/>
                    <a:pt x="5914535" y="101600"/>
                  </a:cubicBezTo>
                  <a:cubicBezTo>
                    <a:pt x="5914535" y="45720"/>
                    <a:pt x="5988467" y="0"/>
                    <a:pt x="6078828" y="0"/>
                  </a:cubicBezTo>
                  <a:close/>
                  <a:moveTo>
                    <a:pt x="6735999" y="0"/>
                  </a:moveTo>
                  <a:cubicBezTo>
                    <a:pt x="6826360" y="0"/>
                    <a:pt x="6900291" y="45720"/>
                    <a:pt x="6900291" y="101600"/>
                  </a:cubicBezTo>
                  <a:cubicBezTo>
                    <a:pt x="6900291" y="157480"/>
                    <a:pt x="6826360" y="203200"/>
                    <a:pt x="6735999" y="203200"/>
                  </a:cubicBezTo>
                  <a:cubicBezTo>
                    <a:pt x="6645638" y="203200"/>
                    <a:pt x="6571706" y="157480"/>
                    <a:pt x="6571706" y="101600"/>
                  </a:cubicBezTo>
                  <a:cubicBezTo>
                    <a:pt x="6571706" y="45720"/>
                    <a:pt x="6645638" y="0"/>
                    <a:pt x="6735999" y="0"/>
                  </a:cubicBezTo>
                  <a:close/>
                  <a:moveTo>
                    <a:pt x="7393169" y="0"/>
                  </a:moveTo>
                  <a:cubicBezTo>
                    <a:pt x="7483530" y="0"/>
                    <a:pt x="7557462" y="45720"/>
                    <a:pt x="7557462" y="101600"/>
                  </a:cubicBezTo>
                  <a:cubicBezTo>
                    <a:pt x="7557462" y="157480"/>
                    <a:pt x="7483530" y="203200"/>
                    <a:pt x="7393169" y="203200"/>
                  </a:cubicBezTo>
                  <a:cubicBezTo>
                    <a:pt x="7302808" y="203200"/>
                    <a:pt x="7228876" y="157480"/>
                    <a:pt x="7228876" y="101600"/>
                  </a:cubicBezTo>
                  <a:cubicBezTo>
                    <a:pt x="7228876" y="45720"/>
                    <a:pt x="7302808" y="0"/>
                    <a:pt x="7393169" y="0"/>
                  </a:cubicBezTo>
                  <a:close/>
                  <a:moveTo>
                    <a:pt x="8050340" y="0"/>
                  </a:moveTo>
                  <a:cubicBezTo>
                    <a:pt x="8140701" y="0"/>
                    <a:pt x="8214633" y="45720"/>
                    <a:pt x="8214633" y="101600"/>
                  </a:cubicBezTo>
                  <a:cubicBezTo>
                    <a:pt x="8214633" y="157480"/>
                    <a:pt x="8140701" y="203200"/>
                    <a:pt x="8050340" y="203200"/>
                  </a:cubicBezTo>
                  <a:cubicBezTo>
                    <a:pt x="7959979" y="203200"/>
                    <a:pt x="7886047" y="157480"/>
                    <a:pt x="7886047" y="101600"/>
                  </a:cubicBezTo>
                  <a:cubicBezTo>
                    <a:pt x="7886047" y="45720"/>
                    <a:pt x="7959979" y="0"/>
                    <a:pt x="8050340" y="0"/>
                  </a:cubicBezTo>
                  <a:close/>
                  <a:moveTo>
                    <a:pt x="8707510" y="0"/>
                  </a:moveTo>
                  <a:cubicBezTo>
                    <a:pt x="8797871" y="0"/>
                    <a:pt x="8871803" y="45720"/>
                    <a:pt x="8871803" y="101600"/>
                  </a:cubicBezTo>
                  <a:cubicBezTo>
                    <a:pt x="8871803" y="157480"/>
                    <a:pt x="8797871" y="203200"/>
                    <a:pt x="8707510" y="203200"/>
                  </a:cubicBezTo>
                  <a:cubicBezTo>
                    <a:pt x="8617150" y="203200"/>
                    <a:pt x="8543218" y="157480"/>
                    <a:pt x="8543218" y="101600"/>
                  </a:cubicBezTo>
                  <a:cubicBezTo>
                    <a:pt x="8543218" y="45720"/>
                    <a:pt x="8617150" y="0"/>
                    <a:pt x="8707510" y="0"/>
                  </a:cubicBezTo>
                  <a:close/>
                  <a:moveTo>
                    <a:pt x="9364681" y="0"/>
                  </a:moveTo>
                  <a:cubicBezTo>
                    <a:pt x="9455042" y="0"/>
                    <a:pt x="9528974" y="45720"/>
                    <a:pt x="9528974" y="101600"/>
                  </a:cubicBezTo>
                  <a:cubicBezTo>
                    <a:pt x="9528974" y="157480"/>
                    <a:pt x="9455042" y="203200"/>
                    <a:pt x="9364681" y="203200"/>
                  </a:cubicBezTo>
                  <a:cubicBezTo>
                    <a:pt x="9274321" y="203200"/>
                    <a:pt x="9200389" y="157480"/>
                    <a:pt x="9200389" y="101600"/>
                  </a:cubicBezTo>
                  <a:cubicBezTo>
                    <a:pt x="9200389" y="45720"/>
                    <a:pt x="9274321" y="0"/>
                    <a:pt x="9364681" y="0"/>
                  </a:cubicBezTo>
                  <a:close/>
                  <a:moveTo>
                    <a:pt x="10021852" y="0"/>
                  </a:moveTo>
                  <a:cubicBezTo>
                    <a:pt x="10112213" y="0"/>
                    <a:pt x="10186145" y="45720"/>
                    <a:pt x="10186145" y="101600"/>
                  </a:cubicBezTo>
                  <a:cubicBezTo>
                    <a:pt x="10186145" y="157480"/>
                    <a:pt x="10112213" y="203200"/>
                    <a:pt x="10021852" y="203200"/>
                  </a:cubicBezTo>
                  <a:cubicBezTo>
                    <a:pt x="9931491" y="203200"/>
                    <a:pt x="9857559" y="157480"/>
                    <a:pt x="9857559" y="101600"/>
                  </a:cubicBezTo>
                  <a:cubicBezTo>
                    <a:pt x="9857559" y="45720"/>
                    <a:pt x="9931491" y="0"/>
                    <a:pt x="10021852" y="0"/>
                  </a:cubicBezTo>
                  <a:close/>
                  <a:moveTo>
                    <a:pt x="10679022" y="0"/>
                  </a:moveTo>
                  <a:cubicBezTo>
                    <a:pt x="10769384" y="0"/>
                    <a:pt x="10843315" y="45720"/>
                    <a:pt x="10843315" y="101600"/>
                  </a:cubicBezTo>
                  <a:cubicBezTo>
                    <a:pt x="10843315" y="157480"/>
                    <a:pt x="10769384" y="203200"/>
                    <a:pt x="10679022" y="203200"/>
                  </a:cubicBezTo>
                  <a:cubicBezTo>
                    <a:pt x="10588661" y="203200"/>
                    <a:pt x="10514730" y="157480"/>
                    <a:pt x="10514730" y="101600"/>
                  </a:cubicBezTo>
                  <a:cubicBezTo>
                    <a:pt x="10514730" y="45720"/>
                    <a:pt x="10588661" y="0"/>
                    <a:pt x="10679022" y="0"/>
                  </a:cubicBezTo>
                  <a:close/>
                  <a:moveTo>
                    <a:pt x="11336193" y="0"/>
                  </a:moveTo>
                  <a:cubicBezTo>
                    <a:pt x="11426554" y="0"/>
                    <a:pt x="11500485" y="45720"/>
                    <a:pt x="11500485" y="101600"/>
                  </a:cubicBezTo>
                  <a:cubicBezTo>
                    <a:pt x="11500485" y="157480"/>
                    <a:pt x="11426554" y="203200"/>
                    <a:pt x="11336193" y="203200"/>
                  </a:cubicBezTo>
                  <a:cubicBezTo>
                    <a:pt x="11245832" y="203200"/>
                    <a:pt x="11171900" y="157480"/>
                    <a:pt x="11171900" y="101600"/>
                  </a:cubicBezTo>
                  <a:cubicBezTo>
                    <a:pt x="11171900" y="45720"/>
                    <a:pt x="11245831" y="0"/>
                    <a:pt x="11336193" y="0"/>
                  </a:cubicBezTo>
                  <a:close/>
                  <a:moveTo>
                    <a:pt x="11993364" y="0"/>
                  </a:moveTo>
                  <a:cubicBezTo>
                    <a:pt x="12083725" y="0"/>
                    <a:pt x="12157656" y="45720"/>
                    <a:pt x="12157656" y="101600"/>
                  </a:cubicBezTo>
                  <a:cubicBezTo>
                    <a:pt x="12157656" y="157480"/>
                    <a:pt x="12083725" y="203200"/>
                    <a:pt x="11993364" y="203200"/>
                  </a:cubicBezTo>
                  <a:cubicBezTo>
                    <a:pt x="11903003" y="203200"/>
                    <a:pt x="11829071" y="157480"/>
                    <a:pt x="11829071" y="101600"/>
                  </a:cubicBezTo>
                  <a:cubicBezTo>
                    <a:pt x="11829071" y="45720"/>
                    <a:pt x="11903002" y="0"/>
                    <a:pt x="11993364" y="0"/>
                  </a:cubicBezTo>
                  <a:close/>
                  <a:moveTo>
                    <a:pt x="12650535" y="0"/>
                  </a:moveTo>
                  <a:cubicBezTo>
                    <a:pt x="12740895" y="0"/>
                    <a:pt x="12814827" y="45720"/>
                    <a:pt x="12814827" y="101600"/>
                  </a:cubicBezTo>
                  <a:cubicBezTo>
                    <a:pt x="12814827" y="157480"/>
                    <a:pt x="12740895" y="203200"/>
                    <a:pt x="12650535" y="203200"/>
                  </a:cubicBezTo>
                  <a:cubicBezTo>
                    <a:pt x="12560173" y="203200"/>
                    <a:pt x="12486242" y="157480"/>
                    <a:pt x="12486242" y="101600"/>
                  </a:cubicBezTo>
                  <a:cubicBezTo>
                    <a:pt x="12486242" y="45720"/>
                    <a:pt x="12560173" y="0"/>
                    <a:pt x="12650535" y="0"/>
                  </a:cubicBezTo>
                  <a:close/>
                  <a:moveTo>
                    <a:pt x="13307705" y="0"/>
                  </a:moveTo>
                  <a:cubicBezTo>
                    <a:pt x="13398066" y="0"/>
                    <a:pt x="13471998" y="45720"/>
                    <a:pt x="13471998" y="101600"/>
                  </a:cubicBezTo>
                  <a:cubicBezTo>
                    <a:pt x="13471998" y="157480"/>
                    <a:pt x="13398066" y="203200"/>
                    <a:pt x="13307705" y="203200"/>
                  </a:cubicBezTo>
                  <a:cubicBezTo>
                    <a:pt x="13217343" y="203200"/>
                    <a:pt x="13143413" y="157480"/>
                    <a:pt x="13143413" y="101600"/>
                  </a:cubicBezTo>
                  <a:cubicBezTo>
                    <a:pt x="13143413" y="45720"/>
                    <a:pt x="13217343" y="0"/>
                    <a:pt x="13307705" y="0"/>
                  </a:cubicBezTo>
                  <a:close/>
                </a:path>
              </a:pathLst>
            </a:custGeom>
            <a:solidFill>
              <a:srgbClr val="1C2529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0056715" y="5010150"/>
            <a:ext cx="2804528" cy="157485"/>
            <a:chOff x="0" y="0"/>
            <a:chExt cx="9194800" cy="812800"/>
          </a:xfrm>
        </p:grpSpPr>
        <p:sp>
          <p:nvSpPr>
            <p:cNvPr name="Freeform 20" id="20"/>
            <p:cNvSpPr/>
            <p:nvPr/>
          </p:nvSpPr>
          <p:spPr>
            <a:xfrm>
              <a:off x="467891" y="304800"/>
              <a:ext cx="13471998" cy="203200"/>
            </a:xfrm>
            <a:custGeom>
              <a:avLst/>
              <a:gdLst/>
              <a:ahLst/>
              <a:cxnLst/>
              <a:rect r="r" b="b" t="t" l="l"/>
              <a:pathLst>
                <a:path h="203200" w="13471998">
                  <a:moveTo>
                    <a:pt x="164292" y="0"/>
                  </a:moveTo>
                  <a:cubicBezTo>
                    <a:pt x="254653" y="0"/>
                    <a:pt x="328585" y="45720"/>
                    <a:pt x="328585" y="101600"/>
                  </a:cubicBezTo>
                  <a:cubicBezTo>
                    <a:pt x="328585" y="157480"/>
                    <a:pt x="254653" y="203200"/>
                    <a:pt x="164292" y="203200"/>
                  </a:cubicBezTo>
                  <a:cubicBezTo>
                    <a:pt x="73931" y="203200"/>
                    <a:pt x="0" y="157480"/>
                    <a:pt x="0" y="101600"/>
                  </a:cubicBezTo>
                  <a:cubicBezTo>
                    <a:pt x="0" y="45720"/>
                    <a:pt x="73931" y="0"/>
                    <a:pt x="164292" y="0"/>
                  </a:cubicBezTo>
                  <a:close/>
                  <a:moveTo>
                    <a:pt x="821463" y="0"/>
                  </a:moveTo>
                  <a:cubicBezTo>
                    <a:pt x="911824" y="0"/>
                    <a:pt x="985756" y="45720"/>
                    <a:pt x="985756" y="101600"/>
                  </a:cubicBezTo>
                  <a:cubicBezTo>
                    <a:pt x="985756" y="157480"/>
                    <a:pt x="911824" y="203200"/>
                    <a:pt x="821463" y="203200"/>
                  </a:cubicBezTo>
                  <a:cubicBezTo>
                    <a:pt x="731102" y="203200"/>
                    <a:pt x="657170" y="157480"/>
                    <a:pt x="657170" y="101600"/>
                  </a:cubicBezTo>
                  <a:cubicBezTo>
                    <a:pt x="657170" y="45720"/>
                    <a:pt x="731102" y="0"/>
                    <a:pt x="821463" y="0"/>
                  </a:cubicBezTo>
                  <a:close/>
                  <a:moveTo>
                    <a:pt x="1478634" y="0"/>
                  </a:moveTo>
                  <a:cubicBezTo>
                    <a:pt x="1568995" y="0"/>
                    <a:pt x="1642926" y="45720"/>
                    <a:pt x="1642926" y="101600"/>
                  </a:cubicBezTo>
                  <a:cubicBezTo>
                    <a:pt x="1642926" y="157480"/>
                    <a:pt x="1568995" y="203200"/>
                    <a:pt x="1478634" y="203200"/>
                  </a:cubicBezTo>
                  <a:cubicBezTo>
                    <a:pt x="1388273" y="203200"/>
                    <a:pt x="1314341" y="157480"/>
                    <a:pt x="1314341" y="101600"/>
                  </a:cubicBezTo>
                  <a:cubicBezTo>
                    <a:pt x="1314341" y="45720"/>
                    <a:pt x="1388273" y="0"/>
                    <a:pt x="1478634" y="0"/>
                  </a:cubicBezTo>
                  <a:close/>
                  <a:moveTo>
                    <a:pt x="2135804" y="0"/>
                  </a:moveTo>
                  <a:cubicBezTo>
                    <a:pt x="2226165" y="0"/>
                    <a:pt x="2300097" y="45720"/>
                    <a:pt x="2300097" y="101600"/>
                  </a:cubicBezTo>
                  <a:cubicBezTo>
                    <a:pt x="2300097" y="157480"/>
                    <a:pt x="2226165" y="203200"/>
                    <a:pt x="2135804" y="203200"/>
                  </a:cubicBezTo>
                  <a:cubicBezTo>
                    <a:pt x="2045443" y="203200"/>
                    <a:pt x="1971511" y="157480"/>
                    <a:pt x="1971511" y="101600"/>
                  </a:cubicBezTo>
                  <a:cubicBezTo>
                    <a:pt x="1971511" y="45720"/>
                    <a:pt x="2045443" y="0"/>
                    <a:pt x="2135804" y="0"/>
                  </a:cubicBezTo>
                  <a:close/>
                  <a:moveTo>
                    <a:pt x="2792975" y="0"/>
                  </a:moveTo>
                  <a:cubicBezTo>
                    <a:pt x="2883336" y="0"/>
                    <a:pt x="2957267" y="45720"/>
                    <a:pt x="2957267" y="101600"/>
                  </a:cubicBezTo>
                  <a:cubicBezTo>
                    <a:pt x="2957267" y="157480"/>
                    <a:pt x="2883336" y="203200"/>
                    <a:pt x="2792975" y="203200"/>
                  </a:cubicBezTo>
                  <a:cubicBezTo>
                    <a:pt x="2702614" y="203200"/>
                    <a:pt x="2628682" y="157480"/>
                    <a:pt x="2628682" y="101600"/>
                  </a:cubicBezTo>
                  <a:cubicBezTo>
                    <a:pt x="2628682" y="45720"/>
                    <a:pt x="2702614" y="0"/>
                    <a:pt x="2792975" y="0"/>
                  </a:cubicBezTo>
                  <a:close/>
                  <a:moveTo>
                    <a:pt x="3450145" y="0"/>
                  </a:moveTo>
                  <a:cubicBezTo>
                    <a:pt x="3540507" y="0"/>
                    <a:pt x="3614438" y="45720"/>
                    <a:pt x="3614438" y="101600"/>
                  </a:cubicBezTo>
                  <a:cubicBezTo>
                    <a:pt x="3614438" y="157480"/>
                    <a:pt x="3540507" y="203200"/>
                    <a:pt x="3450145" y="203200"/>
                  </a:cubicBezTo>
                  <a:cubicBezTo>
                    <a:pt x="3359785" y="203200"/>
                    <a:pt x="3285853" y="157480"/>
                    <a:pt x="3285853" y="101600"/>
                  </a:cubicBezTo>
                  <a:cubicBezTo>
                    <a:pt x="3285853" y="45720"/>
                    <a:pt x="3359785" y="0"/>
                    <a:pt x="3450145" y="0"/>
                  </a:cubicBezTo>
                  <a:close/>
                  <a:moveTo>
                    <a:pt x="4107316" y="0"/>
                  </a:moveTo>
                  <a:cubicBezTo>
                    <a:pt x="4197677" y="0"/>
                    <a:pt x="4271609" y="45720"/>
                    <a:pt x="4271609" y="101600"/>
                  </a:cubicBezTo>
                  <a:cubicBezTo>
                    <a:pt x="4271609" y="157480"/>
                    <a:pt x="4197677" y="203200"/>
                    <a:pt x="4107316" y="203200"/>
                  </a:cubicBezTo>
                  <a:cubicBezTo>
                    <a:pt x="4016955" y="203200"/>
                    <a:pt x="3943023" y="157480"/>
                    <a:pt x="3943023" y="101600"/>
                  </a:cubicBezTo>
                  <a:cubicBezTo>
                    <a:pt x="3943023" y="45720"/>
                    <a:pt x="4016955" y="0"/>
                    <a:pt x="4107316" y="0"/>
                  </a:cubicBezTo>
                  <a:close/>
                  <a:moveTo>
                    <a:pt x="4764487" y="0"/>
                  </a:moveTo>
                  <a:cubicBezTo>
                    <a:pt x="4854848" y="0"/>
                    <a:pt x="4928779" y="45720"/>
                    <a:pt x="4928779" y="101600"/>
                  </a:cubicBezTo>
                  <a:cubicBezTo>
                    <a:pt x="4928779" y="157480"/>
                    <a:pt x="4854848" y="203200"/>
                    <a:pt x="4764487" y="203200"/>
                  </a:cubicBezTo>
                  <a:cubicBezTo>
                    <a:pt x="4674126" y="203200"/>
                    <a:pt x="4600194" y="157480"/>
                    <a:pt x="4600194" y="101600"/>
                  </a:cubicBezTo>
                  <a:cubicBezTo>
                    <a:pt x="4600194" y="45720"/>
                    <a:pt x="4674126" y="0"/>
                    <a:pt x="4764487" y="0"/>
                  </a:cubicBezTo>
                  <a:close/>
                  <a:moveTo>
                    <a:pt x="5421657" y="0"/>
                  </a:moveTo>
                  <a:cubicBezTo>
                    <a:pt x="5512018" y="0"/>
                    <a:pt x="5585950" y="45720"/>
                    <a:pt x="5585950" y="101600"/>
                  </a:cubicBezTo>
                  <a:cubicBezTo>
                    <a:pt x="5585950" y="157480"/>
                    <a:pt x="5512018" y="203200"/>
                    <a:pt x="5421657" y="203200"/>
                  </a:cubicBezTo>
                  <a:cubicBezTo>
                    <a:pt x="5331296" y="203200"/>
                    <a:pt x="5257365" y="157480"/>
                    <a:pt x="5257365" y="101600"/>
                  </a:cubicBezTo>
                  <a:cubicBezTo>
                    <a:pt x="5257365" y="45720"/>
                    <a:pt x="5331296" y="0"/>
                    <a:pt x="5421657" y="0"/>
                  </a:cubicBezTo>
                  <a:close/>
                  <a:moveTo>
                    <a:pt x="6078828" y="0"/>
                  </a:moveTo>
                  <a:cubicBezTo>
                    <a:pt x="6169189" y="0"/>
                    <a:pt x="6243120" y="45720"/>
                    <a:pt x="6243120" y="101600"/>
                  </a:cubicBezTo>
                  <a:cubicBezTo>
                    <a:pt x="6243120" y="157480"/>
                    <a:pt x="6169189" y="203200"/>
                    <a:pt x="6078828" y="203200"/>
                  </a:cubicBezTo>
                  <a:cubicBezTo>
                    <a:pt x="5988467" y="203200"/>
                    <a:pt x="5914535" y="157480"/>
                    <a:pt x="5914535" y="101600"/>
                  </a:cubicBezTo>
                  <a:cubicBezTo>
                    <a:pt x="5914535" y="45720"/>
                    <a:pt x="5988467" y="0"/>
                    <a:pt x="6078828" y="0"/>
                  </a:cubicBezTo>
                  <a:close/>
                  <a:moveTo>
                    <a:pt x="6735999" y="0"/>
                  </a:moveTo>
                  <a:cubicBezTo>
                    <a:pt x="6826360" y="0"/>
                    <a:pt x="6900291" y="45720"/>
                    <a:pt x="6900291" y="101600"/>
                  </a:cubicBezTo>
                  <a:cubicBezTo>
                    <a:pt x="6900291" y="157480"/>
                    <a:pt x="6826360" y="203200"/>
                    <a:pt x="6735999" y="203200"/>
                  </a:cubicBezTo>
                  <a:cubicBezTo>
                    <a:pt x="6645638" y="203200"/>
                    <a:pt x="6571706" y="157480"/>
                    <a:pt x="6571706" y="101600"/>
                  </a:cubicBezTo>
                  <a:cubicBezTo>
                    <a:pt x="6571706" y="45720"/>
                    <a:pt x="6645638" y="0"/>
                    <a:pt x="6735999" y="0"/>
                  </a:cubicBezTo>
                  <a:close/>
                  <a:moveTo>
                    <a:pt x="7393169" y="0"/>
                  </a:moveTo>
                  <a:cubicBezTo>
                    <a:pt x="7483530" y="0"/>
                    <a:pt x="7557462" y="45720"/>
                    <a:pt x="7557462" y="101600"/>
                  </a:cubicBezTo>
                  <a:cubicBezTo>
                    <a:pt x="7557462" y="157480"/>
                    <a:pt x="7483530" y="203200"/>
                    <a:pt x="7393169" y="203200"/>
                  </a:cubicBezTo>
                  <a:cubicBezTo>
                    <a:pt x="7302808" y="203200"/>
                    <a:pt x="7228876" y="157480"/>
                    <a:pt x="7228876" y="101600"/>
                  </a:cubicBezTo>
                  <a:cubicBezTo>
                    <a:pt x="7228876" y="45720"/>
                    <a:pt x="7302808" y="0"/>
                    <a:pt x="7393169" y="0"/>
                  </a:cubicBezTo>
                  <a:close/>
                  <a:moveTo>
                    <a:pt x="8050340" y="0"/>
                  </a:moveTo>
                  <a:cubicBezTo>
                    <a:pt x="8140701" y="0"/>
                    <a:pt x="8214633" y="45720"/>
                    <a:pt x="8214633" y="101600"/>
                  </a:cubicBezTo>
                  <a:cubicBezTo>
                    <a:pt x="8214633" y="157480"/>
                    <a:pt x="8140701" y="203200"/>
                    <a:pt x="8050340" y="203200"/>
                  </a:cubicBezTo>
                  <a:cubicBezTo>
                    <a:pt x="7959979" y="203200"/>
                    <a:pt x="7886047" y="157480"/>
                    <a:pt x="7886047" y="101600"/>
                  </a:cubicBezTo>
                  <a:cubicBezTo>
                    <a:pt x="7886047" y="45720"/>
                    <a:pt x="7959979" y="0"/>
                    <a:pt x="8050340" y="0"/>
                  </a:cubicBezTo>
                  <a:close/>
                  <a:moveTo>
                    <a:pt x="8707510" y="0"/>
                  </a:moveTo>
                  <a:cubicBezTo>
                    <a:pt x="8797871" y="0"/>
                    <a:pt x="8871803" y="45720"/>
                    <a:pt x="8871803" y="101600"/>
                  </a:cubicBezTo>
                  <a:cubicBezTo>
                    <a:pt x="8871803" y="157480"/>
                    <a:pt x="8797871" y="203200"/>
                    <a:pt x="8707510" y="203200"/>
                  </a:cubicBezTo>
                  <a:cubicBezTo>
                    <a:pt x="8617150" y="203200"/>
                    <a:pt x="8543218" y="157480"/>
                    <a:pt x="8543218" y="101600"/>
                  </a:cubicBezTo>
                  <a:cubicBezTo>
                    <a:pt x="8543218" y="45720"/>
                    <a:pt x="8617150" y="0"/>
                    <a:pt x="8707510" y="0"/>
                  </a:cubicBezTo>
                  <a:close/>
                  <a:moveTo>
                    <a:pt x="9364681" y="0"/>
                  </a:moveTo>
                  <a:cubicBezTo>
                    <a:pt x="9455042" y="0"/>
                    <a:pt x="9528974" y="45720"/>
                    <a:pt x="9528974" y="101600"/>
                  </a:cubicBezTo>
                  <a:cubicBezTo>
                    <a:pt x="9528974" y="157480"/>
                    <a:pt x="9455042" y="203200"/>
                    <a:pt x="9364681" y="203200"/>
                  </a:cubicBezTo>
                  <a:cubicBezTo>
                    <a:pt x="9274321" y="203200"/>
                    <a:pt x="9200389" y="157480"/>
                    <a:pt x="9200389" y="101600"/>
                  </a:cubicBezTo>
                  <a:cubicBezTo>
                    <a:pt x="9200389" y="45720"/>
                    <a:pt x="9274321" y="0"/>
                    <a:pt x="9364681" y="0"/>
                  </a:cubicBezTo>
                  <a:close/>
                  <a:moveTo>
                    <a:pt x="10021852" y="0"/>
                  </a:moveTo>
                  <a:cubicBezTo>
                    <a:pt x="10112213" y="0"/>
                    <a:pt x="10186145" y="45720"/>
                    <a:pt x="10186145" y="101600"/>
                  </a:cubicBezTo>
                  <a:cubicBezTo>
                    <a:pt x="10186145" y="157480"/>
                    <a:pt x="10112213" y="203200"/>
                    <a:pt x="10021852" y="203200"/>
                  </a:cubicBezTo>
                  <a:cubicBezTo>
                    <a:pt x="9931491" y="203200"/>
                    <a:pt x="9857559" y="157480"/>
                    <a:pt x="9857559" y="101600"/>
                  </a:cubicBezTo>
                  <a:cubicBezTo>
                    <a:pt x="9857559" y="45720"/>
                    <a:pt x="9931491" y="0"/>
                    <a:pt x="10021852" y="0"/>
                  </a:cubicBezTo>
                  <a:close/>
                  <a:moveTo>
                    <a:pt x="10679022" y="0"/>
                  </a:moveTo>
                  <a:cubicBezTo>
                    <a:pt x="10769384" y="0"/>
                    <a:pt x="10843315" y="45720"/>
                    <a:pt x="10843315" y="101600"/>
                  </a:cubicBezTo>
                  <a:cubicBezTo>
                    <a:pt x="10843315" y="157480"/>
                    <a:pt x="10769384" y="203200"/>
                    <a:pt x="10679022" y="203200"/>
                  </a:cubicBezTo>
                  <a:cubicBezTo>
                    <a:pt x="10588661" y="203200"/>
                    <a:pt x="10514730" y="157480"/>
                    <a:pt x="10514730" y="101600"/>
                  </a:cubicBezTo>
                  <a:cubicBezTo>
                    <a:pt x="10514730" y="45720"/>
                    <a:pt x="10588661" y="0"/>
                    <a:pt x="10679022" y="0"/>
                  </a:cubicBezTo>
                  <a:close/>
                  <a:moveTo>
                    <a:pt x="11336193" y="0"/>
                  </a:moveTo>
                  <a:cubicBezTo>
                    <a:pt x="11426554" y="0"/>
                    <a:pt x="11500485" y="45720"/>
                    <a:pt x="11500485" y="101600"/>
                  </a:cubicBezTo>
                  <a:cubicBezTo>
                    <a:pt x="11500485" y="157480"/>
                    <a:pt x="11426554" y="203200"/>
                    <a:pt x="11336193" y="203200"/>
                  </a:cubicBezTo>
                  <a:cubicBezTo>
                    <a:pt x="11245832" y="203200"/>
                    <a:pt x="11171900" y="157480"/>
                    <a:pt x="11171900" y="101600"/>
                  </a:cubicBezTo>
                  <a:cubicBezTo>
                    <a:pt x="11171900" y="45720"/>
                    <a:pt x="11245831" y="0"/>
                    <a:pt x="11336193" y="0"/>
                  </a:cubicBezTo>
                  <a:close/>
                  <a:moveTo>
                    <a:pt x="11993364" y="0"/>
                  </a:moveTo>
                  <a:cubicBezTo>
                    <a:pt x="12083725" y="0"/>
                    <a:pt x="12157656" y="45720"/>
                    <a:pt x="12157656" y="101600"/>
                  </a:cubicBezTo>
                  <a:cubicBezTo>
                    <a:pt x="12157656" y="157480"/>
                    <a:pt x="12083725" y="203200"/>
                    <a:pt x="11993364" y="203200"/>
                  </a:cubicBezTo>
                  <a:cubicBezTo>
                    <a:pt x="11903003" y="203200"/>
                    <a:pt x="11829071" y="157480"/>
                    <a:pt x="11829071" y="101600"/>
                  </a:cubicBezTo>
                  <a:cubicBezTo>
                    <a:pt x="11829071" y="45720"/>
                    <a:pt x="11903002" y="0"/>
                    <a:pt x="11993364" y="0"/>
                  </a:cubicBezTo>
                  <a:close/>
                  <a:moveTo>
                    <a:pt x="12650535" y="0"/>
                  </a:moveTo>
                  <a:cubicBezTo>
                    <a:pt x="12740895" y="0"/>
                    <a:pt x="12814827" y="45720"/>
                    <a:pt x="12814827" y="101600"/>
                  </a:cubicBezTo>
                  <a:cubicBezTo>
                    <a:pt x="12814827" y="157480"/>
                    <a:pt x="12740895" y="203200"/>
                    <a:pt x="12650535" y="203200"/>
                  </a:cubicBezTo>
                  <a:cubicBezTo>
                    <a:pt x="12560173" y="203200"/>
                    <a:pt x="12486242" y="157480"/>
                    <a:pt x="12486242" y="101600"/>
                  </a:cubicBezTo>
                  <a:cubicBezTo>
                    <a:pt x="12486242" y="45720"/>
                    <a:pt x="12560173" y="0"/>
                    <a:pt x="12650535" y="0"/>
                  </a:cubicBezTo>
                  <a:close/>
                  <a:moveTo>
                    <a:pt x="13307705" y="0"/>
                  </a:moveTo>
                  <a:cubicBezTo>
                    <a:pt x="13398066" y="0"/>
                    <a:pt x="13471998" y="45720"/>
                    <a:pt x="13471998" y="101600"/>
                  </a:cubicBezTo>
                  <a:cubicBezTo>
                    <a:pt x="13471998" y="157480"/>
                    <a:pt x="13398066" y="203200"/>
                    <a:pt x="13307705" y="203200"/>
                  </a:cubicBezTo>
                  <a:cubicBezTo>
                    <a:pt x="13217343" y="203200"/>
                    <a:pt x="13143413" y="157480"/>
                    <a:pt x="13143413" y="101600"/>
                  </a:cubicBezTo>
                  <a:cubicBezTo>
                    <a:pt x="13143413" y="45720"/>
                    <a:pt x="13217343" y="0"/>
                    <a:pt x="13307705" y="0"/>
                  </a:cubicBezTo>
                  <a:close/>
                </a:path>
              </a:pathLst>
            </a:custGeom>
            <a:solidFill>
              <a:srgbClr val="1C2529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056715" y="7676287"/>
            <a:ext cx="2804528" cy="157485"/>
            <a:chOff x="0" y="0"/>
            <a:chExt cx="9194800" cy="812800"/>
          </a:xfrm>
        </p:grpSpPr>
        <p:sp>
          <p:nvSpPr>
            <p:cNvPr name="Freeform 22" id="22"/>
            <p:cNvSpPr/>
            <p:nvPr/>
          </p:nvSpPr>
          <p:spPr>
            <a:xfrm>
              <a:off x="467891" y="304800"/>
              <a:ext cx="13471998" cy="203200"/>
            </a:xfrm>
            <a:custGeom>
              <a:avLst/>
              <a:gdLst/>
              <a:ahLst/>
              <a:cxnLst/>
              <a:rect r="r" b="b" t="t" l="l"/>
              <a:pathLst>
                <a:path h="203200" w="13471998">
                  <a:moveTo>
                    <a:pt x="164292" y="0"/>
                  </a:moveTo>
                  <a:cubicBezTo>
                    <a:pt x="254653" y="0"/>
                    <a:pt x="328585" y="45720"/>
                    <a:pt x="328585" y="101600"/>
                  </a:cubicBezTo>
                  <a:cubicBezTo>
                    <a:pt x="328585" y="157480"/>
                    <a:pt x="254653" y="203200"/>
                    <a:pt x="164292" y="203200"/>
                  </a:cubicBezTo>
                  <a:cubicBezTo>
                    <a:pt x="73931" y="203200"/>
                    <a:pt x="0" y="157480"/>
                    <a:pt x="0" y="101600"/>
                  </a:cubicBezTo>
                  <a:cubicBezTo>
                    <a:pt x="0" y="45720"/>
                    <a:pt x="73931" y="0"/>
                    <a:pt x="164292" y="0"/>
                  </a:cubicBezTo>
                  <a:close/>
                  <a:moveTo>
                    <a:pt x="821463" y="0"/>
                  </a:moveTo>
                  <a:cubicBezTo>
                    <a:pt x="911824" y="0"/>
                    <a:pt x="985756" y="45720"/>
                    <a:pt x="985756" y="101600"/>
                  </a:cubicBezTo>
                  <a:cubicBezTo>
                    <a:pt x="985756" y="157480"/>
                    <a:pt x="911824" y="203200"/>
                    <a:pt x="821463" y="203200"/>
                  </a:cubicBezTo>
                  <a:cubicBezTo>
                    <a:pt x="731102" y="203200"/>
                    <a:pt x="657170" y="157480"/>
                    <a:pt x="657170" y="101600"/>
                  </a:cubicBezTo>
                  <a:cubicBezTo>
                    <a:pt x="657170" y="45720"/>
                    <a:pt x="731102" y="0"/>
                    <a:pt x="821463" y="0"/>
                  </a:cubicBezTo>
                  <a:close/>
                  <a:moveTo>
                    <a:pt x="1478634" y="0"/>
                  </a:moveTo>
                  <a:cubicBezTo>
                    <a:pt x="1568995" y="0"/>
                    <a:pt x="1642926" y="45720"/>
                    <a:pt x="1642926" y="101600"/>
                  </a:cubicBezTo>
                  <a:cubicBezTo>
                    <a:pt x="1642926" y="157480"/>
                    <a:pt x="1568995" y="203200"/>
                    <a:pt x="1478634" y="203200"/>
                  </a:cubicBezTo>
                  <a:cubicBezTo>
                    <a:pt x="1388273" y="203200"/>
                    <a:pt x="1314341" y="157480"/>
                    <a:pt x="1314341" y="101600"/>
                  </a:cubicBezTo>
                  <a:cubicBezTo>
                    <a:pt x="1314341" y="45720"/>
                    <a:pt x="1388273" y="0"/>
                    <a:pt x="1478634" y="0"/>
                  </a:cubicBezTo>
                  <a:close/>
                  <a:moveTo>
                    <a:pt x="2135804" y="0"/>
                  </a:moveTo>
                  <a:cubicBezTo>
                    <a:pt x="2226165" y="0"/>
                    <a:pt x="2300097" y="45720"/>
                    <a:pt x="2300097" y="101600"/>
                  </a:cubicBezTo>
                  <a:cubicBezTo>
                    <a:pt x="2300097" y="157480"/>
                    <a:pt x="2226165" y="203200"/>
                    <a:pt x="2135804" y="203200"/>
                  </a:cubicBezTo>
                  <a:cubicBezTo>
                    <a:pt x="2045443" y="203200"/>
                    <a:pt x="1971511" y="157480"/>
                    <a:pt x="1971511" y="101600"/>
                  </a:cubicBezTo>
                  <a:cubicBezTo>
                    <a:pt x="1971511" y="45720"/>
                    <a:pt x="2045443" y="0"/>
                    <a:pt x="2135804" y="0"/>
                  </a:cubicBezTo>
                  <a:close/>
                  <a:moveTo>
                    <a:pt x="2792975" y="0"/>
                  </a:moveTo>
                  <a:cubicBezTo>
                    <a:pt x="2883336" y="0"/>
                    <a:pt x="2957267" y="45720"/>
                    <a:pt x="2957267" y="101600"/>
                  </a:cubicBezTo>
                  <a:cubicBezTo>
                    <a:pt x="2957267" y="157480"/>
                    <a:pt x="2883336" y="203200"/>
                    <a:pt x="2792975" y="203200"/>
                  </a:cubicBezTo>
                  <a:cubicBezTo>
                    <a:pt x="2702614" y="203200"/>
                    <a:pt x="2628682" y="157480"/>
                    <a:pt x="2628682" y="101600"/>
                  </a:cubicBezTo>
                  <a:cubicBezTo>
                    <a:pt x="2628682" y="45720"/>
                    <a:pt x="2702614" y="0"/>
                    <a:pt x="2792975" y="0"/>
                  </a:cubicBezTo>
                  <a:close/>
                  <a:moveTo>
                    <a:pt x="3450145" y="0"/>
                  </a:moveTo>
                  <a:cubicBezTo>
                    <a:pt x="3540507" y="0"/>
                    <a:pt x="3614438" y="45720"/>
                    <a:pt x="3614438" y="101600"/>
                  </a:cubicBezTo>
                  <a:cubicBezTo>
                    <a:pt x="3614438" y="157480"/>
                    <a:pt x="3540507" y="203200"/>
                    <a:pt x="3450145" y="203200"/>
                  </a:cubicBezTo>
                  <a:cubicBezTo>
                    <a:pt x="3359785" y="203200"/>
                    <a:pt x="3285853" y="157480"/>
                    <a:pt x="3285853" y="101600"/>
                  </a:cubicBezTo>
                  <a:cubicBezTo>
                    <a:pt x="3285853" y="45720"/>
                    <a:pt x="3359785" y="0"/>
                    <a:pt x="3450145" y="0"/>
                  </a:cubicBezTo>
                  <a:close/>
                  <a:moveTo>
                    <a:pt x="4107316" y="0"/>
                  </a:moveTo>
                  <a:cubicBezTo>
                    <a:pt x="4197677" y="0"/>
                    <a:pt x="4271609" y="45720"/>
                    <a:pt x="4271609" y="101600"/>
                  </a:cubicBezTo>
                  <a:cubicBezTo>
                    <a:pt x="4271609" y="157480"/>
                    <a:pt x="4197677" y="203200"/>
                    <a:pt x="4107316" y="203200"/>
                  </a:cubicBezTo>
                  <a:cubicBezTo>
                    <a:pt x="4016955" y="203200"/>
                    <a:pt x="3943023" y="157480"/>
                    <a:pt x="3943023" y="101600"/>
                  </a:cubicBezTo>
                  <a:cubicBezTo>
                    <a:pt x="3943023" y="45720"/>
                    <a:pt x="4016955" y="0"/>
                    <a:pt x="4107316" y="0"/>
                  </a:cubicBezTo>
                  <a:close/>
                  <a:moveTo>
                    <a:pt x="4764487" y="0"/>
                  </a:moveTo>
                  <a:cubicBezTo>
                    <a:pt x="4854848" y="0"/>
                    <a:pt x="4928779" y="45720"/>
                    <a:pt x="4928779" y="101600"/>
                  </a:cubicBezTo>
                  <a:cubicBezTo>
                    <a:pt x="4928779" y="157480"/>
                    <a:pt x="4854848" y="203200"/>
                    <a:pt x="4764487" y="203200"/>
                  </a:cubicBezTo>
                  <a:cubicBezTo>
                    <a:pt x="4674126" y="203200"/>
                    <a:pt x="4600194" y="157480"/>
                    <a:pt x="4600194" y="101600"/>
                  </a:cubicBezTo>
                  <a:cubicBezTo>
                    <a:pt x="4600194" y="45720"/>
                    <a:pt x="4674126" y="0"/>
                    <a:pt x="4764487" y="0"/>
                  </a:cubicBezTo>
                  <a:close/>
                  <a:moveTo>
                    <a:pt x="5421657" y="0"/>
                  </a:moveTo>
                  <a:cubicBezTo>
                    <a:pt x="5512018" y="0"/>
                    <a:pt x="5585950" y="45720"/>
                    <a:pt x="5585950" y="101600"/>
                  </a:cubicBezTo>
                  <a:cubicBezTo>
                    <a:pt x="5585950" y="157480"/>
                    <a:pt x="5512018" y="203200"/>
                    <a:pt x="5421657" y="203200"/>
                  </a:cubicBezTo>
                  <a:cubicBezTo>
                    <a:pt x="5331296" y="203200"/>
                    <a:pt x="5257365" y="157480"/>
                    <a:pt x="5257365" y="101600"/>
                  </a:cubicBezTo>
                  <a:cubicBezTo>
                    <a:pt x="5257365" y="45720"/>
                    <a:pt x="5331296" y="0"/>
                    <a:pt x="5421657" y="0"/>
                  </a:cubicBezTo>
                  <a:close/>
                  <a:moveTo>
                    <a:pt x="6078828" y="0"/>
                  </a:moveTo>
                  <a:cubicBezTo>
                    <a:pt x="6169189" y="0"/>
                    <a:pt x="6243120" y="45720"/>
                    <a:pt x="6243120" y="101600"/>
                  </a:cubicBezTo>
                  <a:cubicBezTo>
                    <a:pt x="6243120" y="157480"/>
                    <a:pt x="6169189" y="203200"/>
                    <a:pt x="6078828" y="203200"/>
                  </a:cubicBezTo>
                  <a:cubicBezTo>
                    <a:pt x="5988467" y="203200"/>
                    <a:pt x="5914535" y="157480"/>
                    <a:pt x="5914535" y="101600"/>
                  </a:cubicBezTo>
                  <a:cubicBezTo>
                    <a:pt x="5914535" y="45720"/>
                    <a:pt x="5988467" y="0"/>
                    <a:pt x="6078828" y="0"/>
                  </a:cubicBezTo>
                  <a:close/>
                  <a:moveTo>
                    <a:pt x="6735999" y="0"/>
                  </a:moveTo>
                  <a:cubicBezTo>
                    <a:pt x="6826360" y="0"/>
                    <a:pt x="6900291" y="45720"/>
                    <a:pt x="6900291" y="101600"/>
                  </a:cubicBezTo>
                  <a:cubicBezTo>
                    <a:pt x="6900291" y="157480"/>
                    <a:pt x="6826360" y="203200"/>
                    <a:pt x="6735999" y="203200"/>
                  </a:cubicBezTo>
                  <a:cubicBezTo>
                    <a:pt x="6645638" y="203200"/>
                    <a:pt x="6571706" y="157480"/>
                    <a:pt x="6571706" y="101600"/>
                  </a:cubicBezTo>
                  <a:cubicBezTo>
                    <a:pt x="6571706" y="45720"/>
                    <a:pt x="6645638" y="0"/>
                    <a:pt x="6735999" y="0"/>
                  </a:cubicBezTo>
                  <a:close/>
                  <a:moveTo>
                    <a:pt x="7393169" y="0"/>
                  </a:moveTo>
                  <a:cubicBezTo>
                    <a:pt x="7483530" y="0"/>
                    <a:pt x="7557462" y="45720"/>
                    <a:pt x="7557462" y="101600"/>
                  </a:cubicBezTo>
                  <a:cubicBezTo>
                    <a:pt x="7557462" y="157480"/>
                    <a:pt x="7483530" y="203200"/>
                    <a:pt x="7393169" y="203200"/>
                  </a:cubicBezTo>
                  <a:cubicBezTo>
                    <a:pt x="7302808" y="203200"/>
                    <a:pt x="7228876" y="157480"/>
                    <a:pt x="7228876" y="101600"/>
                  </a:cubicBezTo>
                  <a:cubicBezTo>
                    <a:pt x="7228876" y="45720"/>
                    <a:pt x="7302808" y="0"/>
                    <a:pt x="7393169" y="0"/>
                  </a:cubicBezTo>
                  <a:close/>
                  <a:moveTo>
                    <a:pt x="8050340" y="0"/>
                  </a:moveTo>
                  <a:cubicBezTo>
                    <a:pt x="8140701" y="0"/>
                    <a:pt x="8214633" y="45720"/>
                    <a:pt x="8214633" y="101600"/>
                  </a:cubicBezTo>
                  <a:cubicBezTo>
                    <a:pt x="8214633" y="157480"/>
                    <a:pt x="8140701" y="203200"/>
                    <a:pt x="8050340" y="203200"/>
                  </a:cubicBezTo>
                  <a:cubicBezTo>
                    <a:pt x="7959979" y="203200"/>
                    <a:pt x="7886047" y="157480"/>
                    <a:pt x="7886047" y="101600"/>
                  </a:cubicBezTo>
                  <a:cubicBezTo>
                    <a:pt x="7886047" y="45720"/>
                    <a:pt x="7959979" y="0"/>
                    <a:pt x="8050340" y="0"/>
                  </a:cubicBezTo>
                  <a:close/>
                  <a:moveTo>
                    <a:pt x="8707510" y="0"/>
                  </a:moveTo>
                  <a:cubicBezTo>
                    <a:pt x="8797871" y="0"/>
                    <a:pt x="8871803" y="45720"/>
                    <a:pt x="8871803" y="101600"/>
                  </a:cubicBezTo>
                  <a:cubicBezTo>
                    <a:pt x="8871803" y="157480"/>
                    <a:pt x="8797871" y="203200"/>
                    <a:pt x="8707510" y="203200"/>
                  </a:cubicBezTo>
                  <a:cubicBezTo>
                    <a:pt x="8617150" y="203200"/>
                    <a:pt x="8543218" y="157480"/>
                    <a:pt x="8543218" y="101600"/>
                  </a:cubicBezTo>
                  <a:cubicBezTo>
                    <a:pt x="8543218" y="45720"/>
                    <a:pt x="8617150" y="0"/>
                    <a:pt x="8707510" y="0"/>
                  </a:cubicBezTo>
                  <a:close/>
                  <a:moveTo>
                    <a:pt x="9364681" y="0"/>
                  </a:moveTo>
                  <a:cubicBezTo>
                    <a:pt x="9455042" y="0"/>
                    <a:pt x="9528974" y="45720"/>
                    <a:pt x="9528974" y="101600"/>
                  </a:cubicBezTo>
                  <a:cubicBezTo>
                    <a:pt x="9528974" y="157480"/>
                    <a:pt x="9455042" y="203200"/>
                    <a:pt x="9364681" y="203200"/>
                  </a:cubicBezTo>
                  <a:cubicBezTo>
                    <a:pt x="9274321" y="203200"/>
                    <a:pt x="9200389" y="157480"/>
                    <a:pt x="9200389" y="101600"/>
                  </a:cubicBezTo>
                  <a:cubicBezTo>
                    <a:pt x="9200389" y="45720"/>
                    <a:pt x="9274321" y="0"/>
                    <a:pt x="9364681" y="0"/>
                  </a:cubicBezTo>
                  <a:close/>
                  <a:moveTo>
                    <a:pt x="10021852" y="0"/>
                  </a:moveTo>
                  <a:cubicBezTo>
                    <a:pt x="10112213" y="0"/>
                    <a:pt x="10186145" y="45720"/>
                    <a:pt x="10186145" y="101600"/>
                  </a:cubicBezTo>
                  <a:cubicBezTo>
                    <a:pt x="10186145" y="157480"/>
                    <a:pt x="10112213" y="203200"/>
                    <a:pt x="10021852" y="203200"/>
                  </a:cubicBezTo>
                  <a:cubicBezTo>
                    <a:pt x="9931491" y="203200"/>
                    <a:pt x="9857559" y="157480"/>
                    <a:pt x="9857559" y="101600"/>
                  </a:cubicBezTo>
                  <a:cubicBezTo>
                    <a:pt x="9857559" y="45720"/>
                    <a:pt x="9931491" y="0"/>
                    <a:pt x="10021852" y="0"/>
                  </a:cubicBezTo>
                  <a:close/>
                  <a:moveTo>
                    <a:pt x="10679022" y="0"/>
                  </a:moveTo>
                  <a:cubicBezTo>
                    <a:pt x="10769384" y="0"/>
                    <a:pt x="10843315" y="45720"/>
                    <a:pt x="10843315" y="101600"/>
                  </a:cubicBezTo>
                  <a:cubicBezTo>
                    <a:pt x="10843315" y="157480"/>
                    <a:pt x="10769384" y="203200"/>
                    <a:pt x="10679022" y="203200"/>
                  </a:cubicBezTo>
                  <a:cubicBezTo>
                    <a:pt x="10588661" y="203200"/>
                    <a:pt x="10514730" y="157480"/>
                    <a:pt x="10514730" y="101600"/>
                  </a:cubicBezTo>
                  <a:cubicBezTo>
                    <a:pt x="10514730" y="45720"/>
                    <a:pt x="10588661" y="0"/>
                    <a:pt x="10679022" y="0"/>
                  </a:cubicBezTo>
                  <a:close/>
                  <a:moveTo>
                    <a:pt x="11336193" y="0"/>
                  </a:moveTo>
                  <a:cubicBezTo>
                    <a:pt x="11426554" y="0"/>
                    <a:pt x="11500485" y="45720"/>
                    <a:pt x="11500485" y="101600"/>
                  </a:cubicBezTo>
                  <a:cubicBezTo>
                    <a:pt x="11500485" y="157480"/>
                    <a:pt x="11426554" y="203200"/>
                    <a:pt x="11336193" y="203200"/>
                  </a:cubicBezTo>
                  <a:cubicBezTo>
                    <a:pt x="11245832" y="203200"/>
                    <a:pt x="11171900" y="157480"/>
                    <a:pt x="11171900" y="101600"/>
                  </a:cubicBezTo>
                  <a:cubicBezTo>
                    <a:pt x="11171900" y="45720"/>
                    <a:pt x="11245831" y="0"/>
                    <a:pt x="11336193" y="0"/>
                  </a:cubicBezTo>
                  <a:close/>
                  <a:moveTo>
                    <a:pt x="11993364" y="0"/>
                  </a:moveTo>
                  <a:cubicBezTo>
                    <a:pt x="12083725" y="0"/>
                    <a:pt x="12157656" y="45720"/>
                    <a:pt x="12157656" y="101600"/>
                  </a:cubicBezTo>
                  <a:cubicBezTo>
                    <a:pt x="12157656" y="157480"/>
                    <a:pt x="12083725" y="203200"/>
                    <a:pt x="11993364" y="203200"/>
                  </a:cubicBezTo>
                  <a:cubicBezTo>
                    <a:pt x="11903003" y="203200"/>
                    <a:pt x="11829071" y="157480"/>
                    <a:pt x="11829071" y="101600"/>
                  </a:cubicBezTo>
                  <a:cubicBezTo>
                    <a:pt x="11829071" y="45720"/>
                    <a:pt x="11903002" y="0"/>
                    <a:pt x="11993364" y="0"/>
                  </a:cubicBezTo>
                  <a:close/>
                  <a:moveTo>
                    <a:pt x="12650535" y="0"/>
                  </a:moveTo>
                  <a:cubicBezTo>
                    <a:pt x="12740895" y="0"/>
                    <a:pt x="12814827" y="45720"/>
                    <a:pt x="12814827" y="101600"/>
                  </a:cubicBezTo>
                  <a:cubicBezTo>
                    <a:pt x="12814827" y="157480"/>
                    <a:pt x="12740895" y="203200"/>
                    <a:pt x="12650535" y="203200"/>
                  </a:cubicBezTo>
                  <a:cubicBezTo>
                    <a:pt x="12560173" y="203200"/>
                    <a:pt x="12486242" y="157480"/>
                    <a:pt x="12486242" y="101600"/>
                  </a:cubicBezTo>
                  <a:cubicBezTo>
                    <a:pt x="12486242" y="45720"/>
                    <a:pt x="12560173" y="0"/>
                    <a:pt x="12650535" y="0"/>
                  </a:cubicBezTo>
                  <a:close/>
                  <a:moveTo>
                    <a:pt x="13307705" y="0"/>
                  </a:moveTo>
                  <a:cubicBezTo>
                    <a:pt x="13398066" y="0"/>
                    <a:pt x="13471998" y="45720"/>
                    <a:pt x="13471998" y="101600"/>
                  </a:cubicBezTo>
                  <a:cubicBezTo>
                    <a:pt x="13471998" y="157480"/>
                    <a:pt x="13398066" y="203200"/>
                    <a:pt x="13307705" y="203200"/>
                  </a:cubicBezTo>
                  <a:cubicBezTo>
                    <a:pt x="13217343" y="203200"/>
                    <a:pt x="13143413" y="157480"/>
                    <a:pt x="13143413" y="101600"/>
                  </a:cubicBezTo>
                  <a:cubicBezTo>
                    <a:pt x="13143413" y="45720"/>
                    <a:pt x="13217343" y="0"/>
                    <a:pt x="13307705" y="0"/>
                  </a:cubicBezTo>
                  <a:close/>
                </a:path>
              </a:pathLst>
            </a:custGeom>
            <a:solidFill>
              <a:srgbClr val="1C2529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24" id="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r="0" t="0" b="0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9785628" y="5782206"/>
            <a:ext cx="3508627" cy="33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2000" spc="10">
                <a:solidFill>
                  <a:srgbClr val="1C2529"/>
                </a:solidFill>
                <a:latin typeface="Aileron Heavy Italics"/>
              </a:rPr>
              <a:t>APRIL N. RICHARDSON, ESQ.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341164" y="5307962"/>
            <a:ext cx="4235630" cy="417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sz="2800" spc="14">
                <a:solidFill>
                  <a:srgbClr val="FFFFFF"/>
                </a:solidFill>
                <a:latin typeface="Aileron Heavy Bold"/>
              </a:rPr>
              <a:t>Fireside Chat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0034165" y="6327093"/>
            <a:ext cx="2804528" cy="157485"/>
            <a:chOff x="0" y="0"/>
            <a:chExt cx="9194800" cy="812800"/>
          </a:xfrm>
        </p:grpSpPr>
        <p:sp>
          <p:nvSpPr>
            <p:cNvPr name="Freeform 28" id="28"/>
            <p:cNvSpPr/>
            <p:nvPr/>
          </p:nvSpPr>
          <p:spPr>
            <a:xfrm>
              <a:off x="467891" y="304800"/>
              <a:ext cx="13471998" cy="203200"/>
            </a:xfrm>
            <a:custGeom>
              <a:avLst/>
              <a:gdLst/>
              <a:ahLst/>
              <a:cxnLst/>
              <a:rect r="r" b="b" t="t" l="l"/>
              <a:pathLst>
                <a:path h="203200" w="13471998">
                  <a:moveTo>
                    <a:pt x="164292" y="0"/>
                  </a:moveTo>
                  <a:cubicBezTo>
                    <a:pt x="254653" y="0"/>
                    <a:pt x="328585" y="45720"/>
                    <a:pt x="328585" y="101600"/>
                  </a:cubicBezTo>
                  <a:cubicBezTo>
                    <a:pt x="328585" y="157480"/>
                    <a:pt x="254653" y="203200"/>
                    <a:pt x="164292" y="203200"/>
                  </a:cubicBezTo>
                  <a:cubicBezTo>
                    <a:pt x="73931" y="203200"/>
                    <a:pt x="0" y="157480"/>
                    <a:pt x="0" y="101600"/>
                  </a:cubicBezTo>
                  <a:cubicBezTo>
                    <a:pt x="0" y="45720"/>
                    <a:pt x="73931" y="0"/>
                    <a:pt x="164292" y="0"/>
                  </a:cubicBezTo>
                  <a:close/>
                  <a:moveTo>
                    <a:pt x="821463" y="0"/>
                  </a:moveTo>
                  <a:cubicBezTo>
                    <a:pt x="911824" y="0"/>
                    <a:pt x="985756" y="45720"/>
                    <a:pt x="985756" y="101600"/>
                  </a:cubicBezTo>
                  <a:cubicBezTo>
                    <a:pt x="985756" y="157480"/>
                    <a:pt x="911824" y="203200"/>
                    <a:pt x="821463" y="203200"/>
                  </a:cubicBezTo>
                  <a:cubicBezTo>
                    <a:pt x="731102" y="203200"/>
                    <a:pt x="657170" y="157480"/>
                    <a:pt x="657170" y="101600"/>
                  </a:cubicBezTo>
                  <a:cubicBezTo>
                    <a:pt x="657170" y="45720"/>
                    <a:pt x="731102" y="0"/>
                    <a:pt x="821463" y="0"/>
                  </a:cubicBezTo>
                  <a:close/>
                  <a:moveTo>
                    <a:pt x="1478634" y="0"/>
                  </a:moveTo>
                  <a:cubicBezTo>
                    <a:pt x="1568995" y="0"/>
                    <a:pt x="1642926" y="45720"/>
                    <a:pt x="1642926" y="101600"/>
                  </a:cubicBezTo>
                  <a:cubicBezTo>
                    <a:pt x="1642926" y="157480"/>
                    <a:pt x="1568995" y="203200"/>
                    <a:pt x="1478634" y="203200"/>
                  </a:cubicBezTo>
                  <a:cubicBezTo>
                    <a:pt x="1388273" y="203200"/>
                    <a:pt x="1314341" y="157480"/>
                    <a:pt x="1314341" y="101600"/>
                  </a:cubicBezTo>
                  <a:cubicBezTo>
                    <a:pt x="1314341" y="45720"/>
                    <a:pt x="1388273" y="0"/>
                    <a:pt x="1478634" y="0"/>
                  </a:cubicBezTo>
                  <a:close/>
                  <a:moveTo>
                    <a:pt x="2135804" y="0"/>
                  </a:moveTo>
                  <a:cubicBezTo>
                    <a:pt x="2226165" y="0"/>
                    <a:pt x="2300097" y="45720"/>
                    <a:pt x="2300097" y="101600"/>
                  </a:cubicBezTo>
                  <a:cubicBezTo>
                    <a:pt x="2300097" y="157480"/>
                    <a:pt x="2226165" y="203200"/>
                    <a:pt x="2135804" y="203200"/>
                  </a:cubicBezTo>
                  <a:cubicBezTo>
                    <a:pt x="2045443" y="203200"/>
                    <a:pt x="1971511" y="157480"/>
                    <a:pt x="1971511" y="101600"/>
                  </a:cubicBezTo>
                  <a:cubicBezTo>
                    <a:pt x="1971511" y="45720"/>
                    <a:pt x="2045443" y="0"/>
                    <a:pt x="2135804" y="0"/>
                  </a:cubicBezTo>
                  <a:close/>
                  <a:moveTo>
                    <a:pt x="2792975" y="0"/>
                  </a:moveTo>
                  <a:cubicBezTo>
                    <a:pt x="2883336" y="0"/>
                    <a:pt x="2957267" y="45720"/>
                    <a:pt x="2957267" y="101600"/>
                  </a:cubicBezTo>
                  <a:cubicBezTo>
                    <a:pt x="2957267" y="157480"/>
                    <a:pt x="2883336" y="203200"/>
                    <a:pt x="2792975" y="203200"/>
                  </a:cubicBezTo>
                  <a:cubicBezTo>
                    <a:pt x="2702614" y="203200"/>
                    <a:pt x="2628682" y="157480"/>
                    <a:pt x="2628682" y="101600"/>
                  </a:cubicBezTo>
                  <a:cubicBezTo>
                    <a:pt x="2628682" y="45720"/>
                    <a:pt x="2702614" y="0"/>
                    <a:pt x="2792975" y="0"/>
                  </a:cubicBezTo>
                  <a:close/>
                  <a:moveTo>
                    <a:pt x="3450145" y="0"/>
                  </a:moveTo>
                  <a:cubicBezTo>
                    <a:pt x="3540507" y="0"/>
                    <a:pt x="3614438" y="45720"/>
                    <a:pt x="3614438" y="101600"/>
                  </a:cubicBezTo>
                  <a:cubicBezTo>
                    <a:pt x="3614438" y="157480"/>
                    <a:pt x="3540507" y="203200"/>
                    <a:pt x="3450145" y="203200"/>
                  </a:cubicBezTo>
                  <a:cubicBezTo>
                    <a:pt x="3359785" y="203200"/>
                    <a:pt x="3285853" y="157480"/>
                    <a:pt x="3285853" y="101600"/>
                  </a:cubicBezTo>
                  <a:cubicBezTo>
                    <a:pt x="3285853" y="45720"/>
                    <a:pt x="3359785" y="0"/>
                    <a:pt x="3450145" y="0"/>
                  </a:cubicBezTo>
                  <a:close/>
                  <a:moveTo>
                    <a:pt x="4107316" y="0"/>
                  </a:moveTo>
                  <a:cubicBezTo>
                    <a:pt x="4197677" y="0"/>
                    <a:pt x="4271609" y="45720"/>
                    <a:pt x="4271609" y="101600"/>
                  </a:cubicBezTo>
                  <a:cubicBezTo>
                    <a:pt x="4271609" y="157480"/>
                    <a:pt x="4197677" y="203200"/>
                    <a:pt x="4107316" y="203200"/>
                  </a:cubicBezTo>
                  <a:cubicBezTo>
                    <a:pt x="4016955" y="203200"/>
                    <a:pt x="3943023" y="157480"/>
                    <a:pt x="3943023" y="101600"/>
                  </a:cubicBezTo>
                  <a:cubicBezTo>
                    <a:pt x="3943023" y="45720"/>
                    <a:pt x="4016955" y="0"/>
                    <a:pt x="4107316" y="0"/>
                  </a:cubicBezTo>
                  <a:close/>
                  <a:moveTo>
                    <a:pt x="4764487" y="0"/>
                  </a:moveTo>
                  <a:cubicBezTo>
                    <a:pt x="4854848" y="0"/>
                    <a:pt x="4928779" y="45720"/>
                    <a:pt x="4928779" y="101600"/>
                  </a:cubicBezTo>
                  <a:cubicBezTo>
                    <a:pt x="4928779" y="157480"/>
                    <a:pt x="4854848" y="203200"/>
                    <a:pt x="4764487" y="203200"/>
                  </a:cubicBezTo>
                  <a:cubicBezTo>
                    <a:pt x="4674126" y="203200"/>
                    <a:pt x="4600194" y="157480"/>
                    <a:pt x="4600194" y="101600"/>
                  </a:cubicBezTo>
                  <a:cubicBezTo>
                    <a:pt x="4600194" y="45720"/>
                    <a:pt x="4674126" y="0"/>
                    <a:pt x="4764487" y="0"/>
                  </a:cubicBezTo>
                  <a:close/>
                  <a:moveTo>
                    <a:pt x="5421657" y="0"/>
                  </a:moveTo>
                  <a:cubicBezTo>
                    <a:pt x="5512018" y="0"/>
                    <a:pt x="5585950" y="45720"/>
                    <a:pt x="5585950" y="101600"/>
                  </a:cubicBezTo>
                  <a:cubicBezTo>
                    <a:pt x="5585950" y="157480"/>
                    <a:pt x="5512018" y="203200"/>
                    <a:pt x="5421657" y="203200"/>
                  </a:cubicBezTo>
                  <a:cubicBezTo>
                    <a:pt x="5331296" y="203200"/>
                    <a:pt x="5257365" y="157480"/>
                    <a:pt x="5257365" y="101600"/>
                  </a:cubicBezTo>
                  <a:cubicBezTo>
                    <a:pt x="5257365" y="45720"/>
                    <a:pt x="5331296" y="0"/>
                    <a:pt x="5421657" y="0"/>
                  </a:cubicBezTo>
                  <a:close/>
                  <a:moveTo>
                    <a:pt x="6078828" y="0"/>
                  </a:moveTo>
                  <a:cubicBezTo>
                    <a:pt x="6169189" y="0"/>
                    <a:pt x="6243120" y="45720"/>
                    <a:pt x="6243120" y="101600"/>
                  </a:cubicBezTo>
                  <a:cubicBezTo>
                    <a:pt x="6243120" y="157480"/>
                    <a:pt x="6169189" y="203200"/>
                    <a:pt x="6078828" y="203200"/>
                  </a:cubicBezTo>
                  <a:cubicBezTo>
                    <a:pt x="5988467" y="203200"/>
                    <a:pt x="5914535" y="157480"/>
                    <a:pt x="5914535" y="101600"/>
                  </a:cubicBezTo>
                  <a:cubicBezTo>
                    <a:pt x="5914535" y="45720"/>
                    <a:pt x="5988467" y="0"/>
                    <a:pt x="6078828" y="0"/>
                  </a:cubicBezTo>
                  <a:close/>
                  <a:moveTo>
                    <a:pt x="6735999" y="0"/>
                  </a:moveTo>
                  <a:cubicBezTo>
                    <a:pt x="6826360" y="0"/>
                    <a:pt x="6900291" y="45720"/>
                    <a:pt x="6900291" y="101600"/>
                  </a:cubicBezTo>
                  <a:cubicBezTo>
                    <a:pt x="6900291" y="157480"/>
                    <a:pt x="6826360" y="203200"/>
                    <a:pt x="6735999" y="203200"/>
                  </a:cubicBezTo>
                  <a:cubicBezTo>
                    <a:pt x="6645638" y="203200"/>
                    <a:pt x="6571706" y="157480"/>
                    <a:pt x="6571706" y="101600"/>
                  </a:cubicBezTo>
                  <a:cubicBezTo>
                    <a:pt x="6571706" y="45720"/>
                    <a:pt x="6645638" y="0"/>
                    <a:pt x="6735999" y="0"/>
                  </a:cubicBezTo>
                  <a:close/>
                  <a:moveTo>
                    <a:pt x="7393169" y="0"/>
                  </a:moveTo>
                  <a:cubicBezTo>
                    <a:pt x="7483530" y="0"/>
                    <a:pt x="7557462" y="45720"/>
                    <a:pt x="7557462" y="101600"/>
                  </a:cubicBezTo>
                  <a:cubicBezTo>
                    <a:pt x="7557462" y="157480"/>
                    <a:pt x="7483530" y="203200"/>
                    <a:pt x="7393169" y="203200"/>
                  </a:cubicBezTo>
                  <a:cubicBezTo>
                    <a:pt x="7302808" y="203200"/>
                    <a:pt x="7228876" y="157480"/>
                    <a:pt x="7228876" y="101600"/>
                  </a:cubicBezTo>
                  <a:cubicBezTo>
                    <a:pt x="7228876" y="45720"/>
                    <a:pt x="7302808" y="0"/>
                    <a:pt x="7393169" y="0"/>
                  </a:cubicBezTo>
                  <a:close/>
                  <a:moveTo>
                    <a:pt x="8050340" y="0"/>
                  </a:moveTo>
                  <a:cubicBezTo>
                    <a:pt x="8140701" y="0"/>
                    <a:pt x="8214633" y="45720"/>
                    <a:pt x="8214633" y="101600"/>
                  </a:cubicBezTo>
                  <a:cubicBezTo>
                    <a:pt x="8214633" y="157480"/>
                    <a:pt x="8140701" y="203200"/>
                    <a:pt x="8050340" y="203200"/>
                  </a:cubicBezTo>
                  <a:cubicBezTo>
                    <a:pt x="7959979" y="203200"/>
                    <a:pt x="7886047" y="157480"/>
                    <a:pt x="7886047" y="101600"/>
                  </a:cubicBezTo>
                  <a:cubicBezTo>
                    <a:pt x="7886047" y="45720"/>
                    <a:pt x="7959979" y="0"/>
                    <a:pt x="8050340" y="0"/>
                  </a:cubicBezTo>
                  <a:close/>
                  <a:moveTo>
                    <a:pt x="8707510" y="0"/>
                  </a:moveTo>
                  <a:cubicBezTo>
                    <a:pt x="8797871" y="0"/>
                    <a:pt x="8871803" y="45720"/>
                    <a:pt x="8871803" y="101600"/>
                  </a:cubicBezTo>
                  <a:cubicBezTo>
                    <a:pt x="8871803" y="157480"/>
                    <a:pt x="8797871" y="203200"/>
                    <a:pt x="8707510" y="203200"/>
                  </a:cubicBezTo>
                  <a:cubicBezTo>
                    <a:pt x="8617150" y="203200"/>
                    <a:pt x="8543218" y="157480"/>
                    <a:pt x="8543218" y="101600"/>
                  </a:cubicBezTo>
                  <a:cubicBezTo>
                    <a:pt x="8543218" y="45720"/>
                    <a:pt x="8617150" y="0"/>
                    <a:pt x="8707510" y="0"/>
                  </a:cubicBezTo>
                  <a:close/>
                  <a:moveTo>
                    <a:pt x="9364681" y="0"/>
                  </a:moveTo>
                  <a:cubicBezTo>
                    <a:pt x="9455042" y="0"/>
                    <a:pt x="9528974" y="45720"/>
                    <a:pt x="9528974" y="101600"/>
                  </a:cubicBezTo>
                  <a:cubicBezTo>
                    <a:pt x="9528974" y="157480"/>
                    <a:pt x="9455042" y="203200"/>
                    <a:pt x="9364681" y="203200"/>
                  </a:cubicBezTo>
                  <a:cubicBezTo>
                    <a:pt x="9274321" y="203200"/>
                    <a:pt x="9200389" y="157480"/>
                    <a:pt x="9200389" y="101600"/>
                  </a:cubicBezTo>
                  <a:cubicBezTo>
                    <a:pt x="9200389" y="45720"/>
                    <a:pt x="9274321" y="0"/>
                    <a:pt x="9364681" y="0"/>
                  </a:cubicBezTo>
                  <a:close/>
                  <a:moveTo>
                    <a:pt x="10021852" y="0"/>
                  </a:moveTo>
                  <a:cubicBezTo>
                    <a:pt x="10112213" y="0"/>
                    <a:pt x="10186145" y="45720"/>
                    <a:pt x="10186145" y="101600"/>
                  </a:cubicBezTo>
                  <a:cubicBezTo>
                    <a:pt x="10186145" y="157480"/>
                    <a:pt x="10112213" y="203200"/>
                    <a:pt x="10021852" y="203200"/>
                  </a:cubicBezTo>
                  <a:cubicBezTo>
                    <a:pt x="9931491" y="203200"/>
                    <a:pt x="9857559" y="157480"/>
                    <a:pt x="9857559" y="101600"/>
                  </a:cubicBezTo>
                  <a:cubicBezTo>
                    <a:pt x="9857559" y="45720"/>
                    <a:pt x="9931491" y="0"/>
                    <a:pt x="10021852" y="0"/>
                  </a:cubicBezTo>
                  <a:close/>
                  <a:moveTo>
                    <a:pt x="10679022" y="0"/>
                  </a:moveTo>
                  <a:cubicBezTo>
                    <a:pt x="10769384" y="0"/>
                    <a:pt x="10843315" y="45720"/>
                    <a:pt x="10843315" y="101600"/>
                  </a:cubicBezTo>
                  <a:cubicBezTo>
                    <a:pt x="10843315" y="157480"/>
                    <a:pt x="10769384" y="203200"/>
                    <a:pt x="10679022" y="203200"/>
                  </a:cubicBezTo>
                  <a:cubicBezTo>
                    <a:pt x="10588661" y="203200"/>
                    <a:pt x="10514730" y="157480"/>
                    <a:pt x="10514730" y="101600"/>
                  </a:cubicBezTo>
                  <a:cubicBezTo>
                    <a:pt x="10514730" y="45720"/>
                    <a:pt x="10588661" y="0"/>
                    <a:pt x="10679022" y="0"/>
                  </a:cubicBezTo>
                  <a:close/>
                  <a:moveTo>
                    <a:pt x="11336193" y="0"/>
                  </a:moveTo>
                  <a:cubicBezTo>
                    <a:pt x="11426554" y="0"/>
                    <a:pt x="11500485" y="45720"/>
                    <a:pt x="11500485" y="101600"/>
                  </a:cubicBezTo>
                  <a:cubicBezTo>
                    <a:pt x="11500485" y="157480"/>
                    <a:pt x="11426554" y="203200"/>
                    <a:pt x="11336193" y="203200"/>
                  </a:cubicBezTo>
                  <a:cubicBezTo>
                    <a:pt x="11245832" y="203200"/>
                    <a:pt x="11171900" y="157480"/>
                    <a:pt x="11171900" y="101600"/>
                  </a:cubicBezTo>
                  <a:cubicBezTo>
                    <a:pt x="11171900" y="45720"/>
                    <a:pt x="11245831" y="0"/>
                    <a:pt x="11336193" y="0"/>
                  </a:cubicBezTo>
                  <a:close/>
                  <a:moveTo>
                    <a:pt x="11993364" y="0"/>
                  </a:moveTo>
                  <a:cubicBezTo>
                    <a:pt x="12083725" y="0"/>
                    <a:pt x="12157656" y="45720"/>
                    <a:pt x="12157656" y="101600"/>
                  </a:cubicBezTo>
                  <a:cubicBezTo>
                    <a:pt x="12157656" y="157480"/>
                    <a:pt x="12083725" y="203200"/>
                    <a:pt x="11993364" y="203200"/>
                  </a:cubicBezTo>
                  <a:cubicBezTo>
                    <a:pt x="11903003" y="203200"/>
                    <a:pt x="11829071" y="157480"/>
                    <a:pt x="11829071" y="101600"/>
                  </a:cubicBezTo>
                  <a:cubicBezTo>
                    <a:pt x="11829071" y="45720"/>
                    <a:pt x="11903002" y="0"/>
                    <a:pt x="11993364" y="0"/>
                  </a:cubicBezTo>
                  <a:close/>
                  <a:moveTo>
                    <a:pt x="12650535" y="0"/>
                  </a:moveTo>
                  <a:cubicBezTo>
                    <a:pt x="12740895" y="0"/>
                    <a:pt x="12814827" y="45720"/>
                    <a:pt x="12814827" y="101600"/>
                  </a:cubicBezTo>
                  <a:cubicBezTo>
                    <a:pt x="12814827" y="157480"/>
                    <a:pt x="12740895" y="203200"/>
                    <a:pt x="12650535" y="203200"/>
                  </a:cubicBezTo>
                  <a:cubicBezTo>
                    <a:pt x="12560173" y="203200"/>
                    <a:pt x="12486242" y="157480"/>
                    <a:pt x="12486242" y="101600"/>
                  </a:cubicBezTo>
                  <a:cubicBezTo>
                    <a:pt x="12486242" y="45720"/>
                    <a:pt x="12560173" y="0"/>
                    <a:pt x="12650535" y="0"/>
                  </a:cubicBezTo>
                  <a:close/>
                  <a:moveTo>
                    <a:pt x="13307705" y="0"/>
                  </a:moveTo>
                  <a:cubicBezTo>
                    <a:pt x="13398066" y="0"/>
                    <a:pt x="13471998" y="45720"/>
                    <a:pt x="13471998" y="101600"/>
                  </a:cubicBezTo>
                  <a:cubicBezTo>
                    <a:pt x="13471998" y="157480"/>
                    <a:pt x="13398066" y="203200"/>
                    <a:pt x="13307705" y="203200"/>
                  </a:cubicBezTo>
                  <a:cubicBezTo>
                    <a:pt x="13217343" y="203200"/>
                    <a:pt x="13143413" y="157480"/>
                    <a:pt x="13143413" y="101600"/>
                  </a:cubicBezTo>
                  <a:cubicBezTo>
                    <a:pt x="13143413" y="45720"/>
                    <a:pt x="13217343" y="0"/>
                    <a:pt x="13307705" y="0"/>
                  </a:cubicBezTo>
                  <a:close/>
                </a:path>
              </a:pathLst>
            </a:custGeom>
            <a:solidFill>
              <a:srgbClr val="1C2529"/>
            </a:solid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9785628" y="7125231"/>
            <a:ext cx="3346702" cy="33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2000" spc="10">
                <a:solidFill>
                  <a:srgbClr val="1C2529"/>
                </a:solidFill>
                <a:latin typeface="Aileron Heavy Italics"/>
              </a:rPr>
              <a:t>CYNTHIA RUMPH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341164" y="6650987"/>
            <a:ext cx="4235630" cy="417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sz="2800" spc="14">
                <a:solidFill>
                  <a:srgbClr val="FFFFFF"/>
                </a:solidFill>
                <a:latin typeface="Aileron Heavy Bold"/>
              </a:rPr>
              <a:t>Fireside Chat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Welcome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906490" y="2086631"/>
            <a:ext cx="6887485" cy="6887485"/>
          </a:xfrm>
          <a:prstGeom prst="rect">
            <a:avLst/>
          </a:prstGeom>
        </p:spPr>
      </p:pic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2250510" y="2424872"/>
            <a:ext cx="6207739" cy="6207715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196" r="-2196" t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144000" y="4509959"/>
            <a:ext cx="8553900" cy="58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3"/>
              </a:lnSpc>
            </a:pPr>
            <a:r>
              <a:rPr lang="en-US" sz="3916" spc="19">
                <a:solidFill>
                  <a:srgbClr val="FFFFFF"/>
                </a:solidFill>
                <a:latin typeface="Aileron Heavy Bold"/>
              </a:rPr>
              <a:t>N. SCOTT PHILLIPS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295337" y="5133975"/>
            <a:ext cx="4251226" cy="1232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611" spc="26">
                <a:solidFill>
                  <a:srgbClr val="FFFFFF"/>
                </a:solidFill>
                <a:latin typeface="Aileron Regular Italics"/>
              </a:rPr>
              <a:t>Director, Baltimore MBDA Advanced Manufacturing Center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144550" y="3680599"/>
            <a:ext cx="4820209" cy="819835"/>
            <a:chOff x="0" y="0"/>
            <a:chExt cx="37506457" cy="6379210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37506458" cy="6379210"/>
            </a:xfrm>
            <a:custGeom>
              <a:avLst/>
              <a:gdLst/>
              <a:ahLst/>
              <a:cxnLst/>
              <a:rect r="r" b="b" t="t" l="l"/>
              <a:pathLst>
                <a:path h="6379210" w="37506458">
                  <a:moveTo>
                    <a:pt x="30797019" y="0"/>
                  </a:moveTo>
                  <a:lnTo>
                    <a:pt x="8442777" y="0"/>
                  </a:lnTo>
                  <a:lnTo>
                    <a:pt x="6766209" y="7620"/>
                  </a:lnTo>
                  <a:lnTo>
                    <a:pt x="0" y="6379210"/>
                  </a:lnTo>
                  <a:lnTo>
                    <a:pt x="30860547" y="6379210"/>
                  </a:lnTo>
                  <a:lnTo>
                    <a:pt x="37506458" y="0"/>
                  </a:lnTo>
                  <a:close/>
                </a:path>
              </a:pathLst>
            </a:custGeom>
            <a:solidFill>
              <a:srgbClr val="BF1D18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1475138" y="3892136"/>
            <a:ext cx="3983264" cy="406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5"/>
              </a:lnSpc>
            </a:pPr>
            <a:r>
              <a:rPr lang="en-US" sz="2728" spc="734">
                <a:solidFill>
                  <a:srgbClr val="FFFFFF"/>
                </a:solidFill>
                <a:latin typeface="Aileron Heavy Bold"/>
              </a:rPr>
              <a:t>MODERATOR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r="0" t="0" b="0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4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-1931468" y="1932680"/>
            <a:ext cx="6948631" cy="6948631"/>
          </a:xfrm>
          <a:prstGeom prst="rect">
            <a:avLst/>
          </a:prstGeom>
        </p:spPr>
      </p:pic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-1584395" y="2273923"/>
            <a:ext cx="6262851" cy="6262825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506" r="-123275" t="-69618" b="-119911"/>
              </a:stretch>
            </a:blipFill>
          </p:spPr>
        </p:sp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6"/>
          <a:srcRect l="5696" t="53413" r="52652" b="0"/>
          <a:stretch>
            <a:fillRect/>
          </a:stretch>
        </p:blipFill>
        <p:spPr>
          <a:xfrm flipH="false" flipV="false" rot="0">
            <a:off x="5152051" y="2500726"/>
            <a:ext cx="4144415" cy="5997448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852798" y="2500726"/>
            <a:ext cx="2362456" cy="160351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6"/>
          <a:srcRect l="52529" t="0" r="3499" b="38209"/>
          <a:stretch>
            <a:fillRect/>
          </a:stretch>
        </p:blipFill>
        <p:spPr>
          <a:xfrm flipH="false" flipV="false" rot="0">
            <a:off x="9296466" y="642828"/>
            <a:ext cx="5080365" cy="9236677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-269165" y="368862"/>
            <a:ext cx="9182365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spc="25">
                <a:solidFill>
                  <a:srgbClr val="FFFFFF"/>
                </a:solidFill>
                <a:latin typeface="Montserrat Classic Bold"/>
              </a:rPr>
              <a:t>Minority Business Development Agency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About MiHub Co-op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1835033" y="2056505"/>
            <a:ext cx="6186504" cy="5986354"/>
            <a:chOff x="0" y="0"/>
            <a:chExt cx="8248672" cy="7981805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5137928"/>
              <a:ext cx="8248672" cy="746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24"/>
                </a:lnSpc>
              </a:pPr>
              <a:r>
                <a:rPr lang="en-US" sz="3400" spc="125">
                  <a:solidFill>
                    <a:srgbClr val="FFBD59"/>
                  </a:solidFill>
                  <a:latin typeface="Montserrat Classic Bold"/>
                </a:rPr>
                <a:t>"The What"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536292" y="6118757"/>
              <a:ext cx="7176087" cy="18630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4"/>
                </a:lnSpc>
              </a:pPr>
              <a:r>
                <a:rPr lang="en-US" sz="2200" spc="43">
                  <a:solidFill>
                    <a:srgbClr val="FFFFFF"/>
                  </a:solidFill>
                  <a:latin typeface="Aileron Regular"/>
                </a:rPr>
                <a:t>Th</a:t>
              </a:r>
              <a:r>
                <a:rPr lang="en-US" sz="2200" spc="43">
                  <a:solidFill>
                    <a:srgbClr val="FFFFFF"/>
                  </a:solidFill>
                  <a:latin typeface="Aileron Regular"/>
                </a:rPr>
                <a:t>e MiHUB Co-op is a jointly-owned and democratically controlled enterprise united to increase the success of minority manufactures</a:t>
              </a:r>
            </a:p>
          </p:txBody>
        </p:sp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1615644" y="0"/>
              <a:ext cx="5017383" cy="5017383"/>
            </a:xfrm>
            <a:prstGeom prst="rect">
              <a:avLst/>
            </a:prstGeom>
          </p:spPr>
        </p:pic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1866255" y="246401"/>
              <a:ext cx="4522203" cy="4522185"/>
              <a:chOff x="0" y="0"/>
              <a:chExt cx="6350000" cy="6349975"/>
            </a:xfrm>
          </p:grpSpPr>
          <p:sp>
            <p:nvSpPr>
              <p:cNvPr name="Freeform 16" id="1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2758" r="-32758" t="0" b="0"/>
                </a:stretch>
              </a:blipFill>
            </p:spPr>
          </p:sp>
        </p:grpSp>
      </p:grpSp>
      <p:sp>
        <p:nvSpPr>
          <p:cNvPr name="TextBox 17" id="17"/>
          <p:cNvSpPr txBox="true"/>
          <p:nvPr/>
        </p:nvSpPr>
        <p:spPr>
          <a:xfrm rot="0">
            <a:off x="6024510" y="5895663"/>
            <a:ext cx="6186504" cy="57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4"/>
              </a:lnSpc>
            </a:pPr>
            <a:r>
              <a:rPr lang="en-US" sz="3400" spc="125">
                <a:solidFill>
                  <a:srgbClr val="FFBD59"/>
                </a:solidFill>
                <a:latin typeface="Montserrat Classic Bold"/>
              </a:rPr>
              <a:t>"The Why"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400491" y="6643191"/>
            <a:ext cx="5434542" cy="2104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4"/>
              </a:lnSpc>
            </a:pPr>
            <a:r>
              <a:rPr lang="en-US" sz="2200" spc="43">
                <a:solidFill>
                  <a:srgbClr val="FFFFFF"/>
                </a:solidFill>
                <a:latin typeface="Aileron Regular"/>
              </a:rPr>
              <a:t>Th</a:t>
            </a:r>
            <a:r>
              <a:rPr lang="en-US" sz="2200" spc="43">
                <a:solidFill>
                  <a:srgbClr val="FFFFFF"/>
                </a:solidFill>
                <a:latin typeface="Aileron Regular"/>
              </a:rPr>
              <a:t>e MiHUB Co-op was founded on the belief that for Minority Manufacturers to grow they must embrace these technologies and be early participants in the Fourth Industrial Revolution through a cooperative business model.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236243" y="2056505"/>
            <a:ext cx="3763038" cy="3763038"/>
          </a:xfrm>
          <a:prstGeom prst="rect">
            <a:avLst/>
          </a:prstGeom>
        </p:spPr>
      </p:pic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7421936" y="2241305"/>
            <a:ext cx="3391652" cy="3391639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-59846" t="-55318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213987" y="5895663"/>
            <a:ext cx="6186504" cy="57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4"/>
              </a:lnSpc>
            </a:pPr>
            <a:r>
              <a:rPr lang="en-US" sz="3400" spc="125">
                <a:solidFill>
                  <a:srgbClr val="FFBD59"/>
                </a:solidFill>
                <a:latin typeface="Montserrat Classic Bold"/>
              </a:rPr>
              <a:t>Our Mission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16206" y="6643191"/>
            <a:ext cx="5382066" cy="1399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4"/>
              </a:lnSpc>
            </a:pPr>
            <a:r>
              <a:rPr lang="en-US" sz="2200" spc="43">
                <a:solidFill>
                  <a:srgbClr val="FFFFFF"/>
                </a:solidFill>
                <a:latin typeface="Aileron Regular"/>
              </a:rPr>
              <a:t>Provid</a:t>
            </a:r>
            <a:r>
              <a:rPr lang="en-US" sz="2200" spc="43">
                <a:solidFill>
                  <a:srgbClr val="FFFFFF"/>
                </a:solidFill>
                <a:latin typeface="Aileron Regular"/>
              </a:rPr>
              <a:t>e access, education, opportunities and shared infrastructure to increase the success of minority manufacturers in the advanced manufacturing industry.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25720" y="2056505"/>
            <a:ext cx="3763038" cy="3763038"/>
          </a:xfrm>
          <a:prstGeom prst="rect">
            <a:avLst/>
          </a:prstGeom>
        </p:spPr>
      </p:pic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1613679" y="2241305"/>
            <a:ext cx="3391652" cy="3391639"/>
            <a:chOff x="0" y="0"/>
            <a:chExt cx="6350000" cy="6349975"/>
          </a:xfrm>
        </p:grpSpPr>
        <p:sp>
          <p:nvSpPr>
            <p:cNvPr name="Freeform 26" id="2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52" r="-24952" t="0" b="0"/>
              </a:stretch>
            </a:blip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28" id="2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7119043" y="3453822"/>
            <a:ext cx="5216559" cy="3939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63220" indent="-181610" lvl="1">
              <a:lnSpc>
                <a:spcPts val="3123"/>
              </a:lnSpc>
              <a:buFont typeface="Arial"/>
              <a:buChar char="•"/>
            </a:pPr>
            <a:r>
              <a:rPr lang="en-US" sz="2200" spc="43">
                <a:solidFill>
                  <a:srgbClr val="FFFFFF"/>
                </a:solidFill>
                <a:latin typeface="Aileron Regular"/>
              </a:rPr>
              <a:t>Expertise in th</a:t>
            </a:r>
            <a:r>
              <a:rPr lang="en-US" sz="2200" spc="43">
                <a:solidFill>
                  <a:srgbClr val="FFFFFF"/>
                </a:solidFill>
                <a:latin typeface="Aileron Regular"/>
              </a:rPr>
              <a:t>e specific manufacturing subsectors</a:t>
            </a:r>
          </a:p>
          <a:p>
            <a:pPr marL="363220" indent="-181610" lvl="1">
              <a:lnSpc>
                <a:spcPts val="3123"/>
              </a:lnSpc>
              <a:buFont typeface="Arial"/>
              <a:buChar char="•"/>
            </a:pPr>
            <a:r>
              <a:rPr lang="en-US" sz="2200" spc="43">
                <a:solidFill>
                  <a:srgbClr val="FFFFFF"/>
                </a:solidFill>
                <a:latin typeface="Aileron Regular"/>
              </a:rPr>
              <a:t>Space, industry specific business support services, and peer support to small emerging firms</a:t>
            </a:r>
          </a:p>
          <a:p>
            <a:pPr marL="363220" indent="-181610" lvl="1">
              <a:lnSpc>
                <a:spcPts val="3123"/>
              </a:lnSpc>
              <a:buFont typeface="Arial"/>
              <a:buChar char="•"/>
            </a:pPr>
            <a:r>
              <a:rPr lang="en-US" sz="2200" spc="43">
                <a:solidFill>
                  <a:srgbClr val="FFFFFF"/>
                </a:solidFill>
                <a:latin typeface="Aileron Regular"/>
              </a:rPr>
              <a:t>Shared administrative and back office support to small emerging firms</a:t>
            </a:r>
          </a:p>
          <a:p>
            <a:pPr marL="363220" indent="-181610" lvl="1">
              <a:lnSpc>
                <a:spcPts val="3124"/>
              </a:lnSpc>
              <a:buFont typeface="Arial"/>
              <a:buChar char="•"/>
            </a:pPr>
            <a:r>
              <a:rPr lang="en-US" sz="2200" spc="43">
                <a:solidFill>
                  <a:srgbClr val="FFFFFF"/>
                </a:solidFill>
                <a:latin typeface="Aileron Regular"/>
              </a:rPr>
              <a:t>Business to Business opportunities with large manufacturing firms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8" id="8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"The How"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-1759873" y="2056505"/>
            <a:ext cx="6948631" cy="6948631"/>
          </a:xfrm>
          <a:prstGeom prst="rect">
            <a:avLst/>
          </a:prstGeom>
        </p:spPr>
      </p:pic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412799" y="2397748"/>
            <a:ext cx="6262851" cy="6262825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52" r="-24952" t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2335602" y="3453822"/>
            <a:ext cx="5518659" cy="3939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63220" indent="-181610" lvl="1">
              <a:lnSpc>
                <a:spcPts val="3123"/>
              </a:lnSpc>
              <a:buFont typeface="Arial"/>
              <a:buChar char="•"/>
            </a:pPr>
            <a:r>
              <a:rPr lang="en-US" sz="2199" spc="43">
                <a:solidFill>
                  <a:srgbClr val="FFFFFF"/>
                </a:solidFill>
                <a:latin typeface="Aileron Regular"/>
              </a:rPr>
              <a:t>Capital to small emerging firms in order to help them scale and expand manufacturing operations</a:t>
            </a:r>
          </a:p>
          <a:p>
            <a:pPr marL="363220" indent="-181610" lvl="1">
              <a:lnSpc>
                <a:spcPts val="3123"/>
              </a:lnSpc>
              <a:buFont typeface="Arial"/>
              <a:buChar char="•"/>
            </a:pPr>
            <a:r>
              <a:rPr lang="en-US" sz="2199" spc="43">
                <a:solidFill>
                  <a:srgbClr val="FFFFFF"/>
                </a:solidFill>
                <a:latin typeface="Aileron Regular"/>
              </a:rPr>
              <a:t>Access to bleeding/leading edge advanced manufacturing technologies</a:t>
            </a:r>
          </a:p>
          <a:p>
            <a:pPr marL="363220" indent="-181610" lvl="1">
              <a:lnSpc>
                <a:spcPts val="3123"/>
              </a:lnSpc>
              <a:buFont typeface="Arial"/>
              <a:buChar char="•"/>
            </a:pPr>
            <a:r>
              <a:rPr lang="en-US" sz="2199" spc="43">
                <a:solidFill>
                  <a:srgbClr val="FFFFFF"/>
                </a:solidFill>
                <a:latin typeface="Aileron Regular"/>
              </a:rPr>
              <a:t>Research and development support for both small firms and large firms</a:t>
            </a:r>
          </a:p>
          <a:p>
            <a:pPr marL="363220" indent="-181610" lvl="1">
              <a:lnSpc>
                <a:spcPts val="3124"/>
              </a:lnSpc>
              <a:buFont typeface="Arial"/>
              <a:buChar char="•"/>
            </a:pPr>
            <a:r>
              <a:rPr lang="en-US" sz="2199" spc="43">
                <a:solidFill>
                  <a:srgbClr val="FFFFFF"/>
                </a:solidFill>
                <a:latin typeface="Aileron Regular"/>
              </a:rPr>
              <a:t>Specialized industry specific training and workforce development; both technical and business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2050066" y="3167992"/>
            <a:ext cx="7661887" cy="5304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63220" indent="-181610" lvl="1">
              <a:lnSpc>
                <a:spcPts val="3849"/>
              </a:lnSpc>
              <a:buFont typeface="Arial"/>
              <a:buChar char="•"/>
            </a:pPr>
            <a:r>
              <a:rPr lang="en-US" sz="2200" spc="50">
                <a:solidFill>
                  <a:srgbClr val="FFFFFF"/>
                </a:solidFill>
                <a:latin typeface="Aileron Regular"/>
              </a:rPr>
              <a:t>Minor</a:t>
            </a:r>
            <a:r>
              <a:rPr lang="en-US" sz="2200" spc="50">
                <a:solidFill>
                  <a:srgbClr val="FFFFFF"/>
                </a:solidFill>
                <a:latin typeface="Aileron Regular"/>
              </a:rPr>
              <a:t>ity Manufacturers</a:t>
            </a:r>
          </a:p>
          <a:p>
            <a:pPr marL="363220" indent="-181610" lvl="1">
              <a:lnSpc>
                <a:spcPts val="3849"/>
              </a:lnSpc>
              <a:buFont typeface="Arial"/>
              <a:buChar char="•"/>
            </a:pPr>
            <a:r>
              <a:rPr lang="en-US" sz="2200" spc="50">
                <a:solidFill>
                  <a:srgbClr val="FFFFFF"/>
                </a:solidFill>
                <a:latin typeface="Aileron Regular"/>
              </a:rPr>
              <a:t>Medium/Large Corporations</a:t>
            </a:r>
          </a:p>
          <a:p>
            <a:pPr marL="363220" indent="-181610" lvl="1">
              <a:lnSpc>
                <a:spcPts val="3849"/>
              </a:lnSpc>
              <a:buFont typeface="Arial"/>
              <a:buChar char="•"/>
            </a:pPr>
            <a:r>
              <a:rPr lang="en-US" sz="2200" spc="50">
                <a:solidFill>
                  <a:srgbClr val="FFFFFF"/>
                </a:solidFill>
                <a:latin typeface="Aileron Regular"/>
              </a:rPr>
              <a:t>Education Institutions</a:t>
            </a:r>
          </a:p>
          <a:p>
            <a:pPr marL="363220" indent="-181610" lvl="1">
              <a:lnSpc>
                <a:spcPts val="3849"/>
              </a:lnSpc>
              <a:buFont typeface="Arial"/>
              <a:buChar char="•"/>
            </a:pPr>
            <a:r>
              <a:rPr lang="en-US" sz="2200" spc="50">
                <a:solidFill>
                  <a:srgbClr val="FFFFFF"/>
                </a:solidFill>
                <a:latin typeface="Aileron Regular"/>
              </a:rPr>
              <a:t>Economic Development Organizations</a:t>
            </a:r>
          </a:p>
          <a:p>
            <a:pPr marL="363220" indent="-181610" lvl="1">
              <a:lnSpc>
                <a:spcPts val="3849"/>
              </a:lnSpc>
              <a:buFont typeface="Arial"/>
              <a:buChar char="•"/>
            </a:pPr>
            <a:r>
              <a:rPr lang="en-US" sz="2200" spc="50">
                <a:solidFill>
                  <a:srgbClr val="FFFFFF"/>
                </a:solidFill>
                <a:latin typeface="Aileron Regular"/>
              </a:rPr>
              <a:t>Workforce Development Organizations</a:t>
            </a:r>
          </a:p>
          <a:p>
            <a:pPr marL="363220" indent="-181610" lvl="1">
              <a:lnSpc>
                <a:spcPts val="3849"/>
              </a:lnSpc>
              <a:buFont typeface="Arial"/>
              <a:buChar char="•"/>
            </a:pPr>
            <a:r>
              <a:rPr lang="en-US" sz="2199" spc="50">
                <a:solidFill>
                  <a:srgbClr val="FFFFFF"/>
                </a:solidFill>
                <a:latin typeface="Aileron Regular"/>
              </a:rPr>
              <a:t>Community Development Organizations</a:t>
            </a:r>
          </a:p>
          <a:p>
            <a:pPr marL="363220" indent="-181610" lvl="1">
              <a:lnSpc>
                <a:spcPts val="3849"/>
              </a:lnSpc>
              <a:buFont typeface="Arial"/>
              <a:buChar char="•"/>
            </a:pPr>
            <a:r>
              <a:rPr lang="en-US" sz="2199" spc="50">
                <a:solidFill>
                  <a:srgbClr val="FFFFFF"/>
                </a:solidFill>
                <a:latin typeface="Aileron Regular"/>
              </a:rPr>
              <a:t>Investment Organizations – Venture, Banks</a:t>
            </a:r>
          </a:p>
          <a:p>
            <a:pPr marL="363220" indent="-181610" lvl="1">
              <a:lnSpc>
                <a:spcPts val="3849"/>
              </a:lnSpc>
              <a:buFont typeface="Arial"/>
              <a:buChar char="•"/>
            </a:pPr>
            <a:r>
              <a:rPr lang="en-US" sz="2199" spc="50">
                <a:solidFill>
                  <a:srgbClr val="FFFFFF"/>
                </a:solidFill>
                <a:latin typeface="Aileron Regular"/>
              </a:rPr>
              <a:t>Philanthropy</a:t>
            </a:r>
          </a:p>
          <a:p>
            <a:pPr marL="363220" indent="-181610" lvl="1">
              <a:lnSpc>
                <a:spcPts val="3849"/>
              </a:lnSpc>
              <a:buFont typeface="Arial"/>
              <a:buChar char="•"/>
            </a:pPr>
            <a:r>
              <a:rPr lang="en-US" sz="2199" spc="50">
                <a:solidFill>
                  <a:srgbClr val="FFFFFF"/>
                </a:solidFill>
                <a:latin typeface="Aileron Regular"/>
              </a:rPr>
              <a:t>Government – Federal, State, Local</a:t>
            </a:r>
          </a:p>
          <a:p>
            <a:pPr marL="363220" indent="-181610" lvl="1">
              <a:lnSpc>
                <a:spcPts val="3849"/>
              </a:lnSpc>
              <a:buFont typeface="Arial"/>
              <a:buChar char="•"/>
            </a:pPr>
            <a:r>
              <a:rPr lang="en-US" sz="2199" spc="50">
                <a:solidFill>
                  <a:srgbClr val="FFFFFF"/>
                </a:solidFill>
                <a:latin typeface="Aileron Regular"/>
              </a:rPr>
              <a:t>Technology Development Organizations</a:t>
            </a:r>
          </a:p>
          <a:p>
            <a:pPr marL="363220" indent="-181610" lvl="1">
              <a:lnSpc>
                <a:spcPts val="3850"/>
              </a:lnSpc>
              <a:buFont typeface="Arial"/>
              <a:buChar char="•"/>
            </a:pPr>
            <a:r>
              <a:rPr lang="en-US" sz="2199" spc="50">
                <a:solidFill>
                  <a:srgbClr val="FFFFFF"/>
                </a:solidFill>
                <a:latin typeface="Aileron Regular"/>
              </a:rPr>
              <a:t>Manufacturing Organizations – Business/Trade Groups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8" id="8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"The Who"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809474" y="2145185"/>
            <a:ext cx="6948631" cy="6948631"/>
          </a:xfrm>
          <a:prstGeom prst="rect">
            <a:avLst/>
          </a:prstGeom>
        </p:spPr>
      </p:pic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3156548" y="2486428"/>
            <a:ext cx="6262851" cy="6262825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r="-47204" t="-43034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2050066" y="2429278"/>
            <a:ext cx="6186504" cy="57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4"/>
              </a:lnSpc>
            </a:pPr>
            <a:r>
              <a:rPr lang="en-US" sz="3400" spc="125">
                <a:solidFill>
                  <a:srgbClr val="FFBD59"/>
                </a:solidFill>
                <a:latin typeface="Montserrat Classic Bold"/>
              </a:rPr>
              <a:t>Our Members Are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Our Team</a:t>
            </a:r>
          </a:p>
        </p:txBody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r="0" t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520272" y="1803646"/>
            <a:ext cx="3243586" cy="3597949"/>
            <a:chOff x="0" y="0"/>
            <a:chExt cx="4324782" cy="4797265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Director</a:t>
              </a:r>
            </a:p>
          </p:txBody>
        </p:sp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214048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16" id="16"/>
            <p:cNvGrpSpPr>
              <a:grpSpLocks noChangeAspect="true"/>
            </p:cNvGrpSpPr>
            <p:nvPr/>
          </p:nvGrpSpPr>
          <p:grpSpPr>
            <a:xfrm rot="0">
              <a:off x="406336" y="191364"/>
              <a:ext cx="3512110" cy="3512096"/>
              <a:chOff x="0" y="0"/>
              <a:chExt cx="6350000" cy="6349975"/>
            </a:xfrm>
          </p:grpSpPr>
          <p:sp>
            <p:nvSpPr>
              <p:cNvPr name="Freeform 17" id="1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196" r="-2196" t="0" b="0"/>
                </a:stretch>
              </a:blipFill>
            </p:spPr>
          </p:sp>
        </p:grpSp>
        <p:sp>
          <p:nvSpPr>
            <p:cNvPr name="TextBox 18" id="18"/>
            <p:cNvSpPr txBox="true"/>
            <p:nvPr/>
          </p:nvSpPr>
          <p:spPr>
            <a:xfrm rot="0">
              <a:off x="0" y="3859335"/>
              <a:ext cx="4324782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N. Scott Phillips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759091" y="1708396"/>
            <a:ext cx="3243586" cy="3597949"/>
            <a:chOff x="0" y="0"/>
            <a:chExt cx="4324782" cy="4797265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Creative Consultant</a:t>
              </a:r>
            </a:p>
          </p:txBody>
        </p:sp>
        <p:pic>
          <p:nvPicPr>
            <p:cNvPr name="Picture 21" id="21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214048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22" id="22"/>
            <p:cNvGrpSpPr>
              <a:grpSpLocks noChangeAspect="true"/>
            </p:cNvGrpSpPr>
            <p:nvPr/>
          </p:nvGrpSpPr>
          <p:grpSpPr>
            <a:xfrm rot="0">
              <a:off x="406336" y="191364"/>
              <a:ext cx="3512110" cy="3512096"/>
              <a:chOff x="0" y="0"/>
              <a:chExt cx="6350000" cy="6349975"/>
            </a:xfrm>
          </p:grpSpPr>
          <p:sp>
            <p:nvSpPr>
              <p:cNvPr name="Freeform 23" id="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0" r="0" t="-12749" b="-37204"/>
                </a:stretch>
              </a:blipFill>
            </p:spPr>
          </p:sp>
        </p:grpSp>
        <p:sp>
          <p:nvSpPr>
            <p:cNvPr name="TextBox 24" id="24"/>
            <p:cNvSpPr txBox="true"/>
            <p:nvPr/>
          </p:nvSpPr>
          <p:spPr>
            <a:xfrm rot="0">
              <a:off x="0" y="3859335"/>
              <a:ext cx="4324782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Mark Lawrence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1997910" y="1708396"/>
            <a:ext cx="3243586" cy="3597949"/>
            <a:chOff x="0" y="0"/>
            <a:chExt cx="4324782" cy="4797265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0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Strategic Advisor</a:t>
              </a:r>
            </a:p>
          </p:txBody>
        </p:sp>
        <p:pic>
          <p:nvPicPr>
            <p:cNvPr name="Picture 27" id="27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214048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0">
              <a:off x="406336" y="191364"/>
              <a:ext cx="3512110" cy="3512096"/>
              <a:chOff x="0" y="0"/>
              <a:chExt cx="6350000" cy="6349975"/>
            </a:xfrm>
          </p:grpSpPr>
          <p:sp>
            <p:nvSpPr>
              <p:cNvPr name="Freeform 29" id="29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4976" r="-50722" t="-17169" b="0"/>
                </a:stretch>
              </a:blipFill>
            </p:spPr>
          </p:sp>
        </p:grpSp>
        <p:sp>
          <p:nvSpPr>
            <p:cNvPr name="TextBox 30" id="30"/>
            <p:cNvSpPr txBox="true"/>
            <p:nvPr/>
          </p:nvSpPr>
          <p:spPr>
            <a:xfrm rot="0">
              <a:off x="0" y="3859335"/>
              <a:ext cx="4324782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Josh Barnes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6678198" y="5495867"/>
            <a:ext cx="5263616" cy="3597949"/>
            <a:chOff x="0" y="0"/>
            <a:chExt cx="7018155" cy="4797265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1346686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Business Consultant</a:t>
              </a:r>
            </a:p>
          </p:txBody>
        </p:sp>
        <p:pic>
          <p:nvPicPr>
            <p:cNvPr name="Picture 33" id="33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1560735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34" id="34"/>
            <p:cNvGrpSpPr>
              <a:grpSpLocks noChangeAspect="true"/>
            </p:cNvGrpSpPr>
            <p:nvPr/>
          </p:nvGrpSpPr>
          <p:grpSpPr>
            <a:xfrm rot="0">
              <a:off x="1753022" y="191364"/>
              <a:ext cx="3512110" cy="3512096"/>
              <a:chOff x="0" y="0"/>
              <a:chExt cx="6350000" cy="6349975"/>
            </a:xfrm>
          </p:grpSpPr>
          <p:sp>
            <p:nvSpPr>
              <p:cNvPr name="Freeform 35" id="3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0" r="0" t="-3783" b="-63088"/>
                </a:stretch>
              </a:blipFill>
            </p:spPr>
          </p:sp>
        </p:grpSp>
        <p:sp>
          <p:nvSpPr>
            <p:cNvPr name="TextBox 36" id="36"/>
            <p:cNvSpPr txBox="true"/>
            <p:nvPr/>
          </p:nvSpPr>
          <p:spPr>
            <a:xfrm rot="0">
              <a:off x="0" y="3839535"/>
              <a:ext cx="7018155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Allan Hirsh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3046503" y="5495867"/>
            <a:ext cx="4137546" cy="3597949"/>
            <a:chOff x="0" y="0"/>
            <a:chExt cx="5516729" cy="4797265"/>
          </a:xfrm>
        </p:grpSpPr>
        <p:sp>
          <p:nvSpPr>
            <p:cNvPr name="TextBox 38" id="38"/>
            <p:cNvSpPr txBox="true"/>
            <p:nvPr/>
          </p:nvSpPr>
          <p:spPr>
            <a:xfrm rot="0">
              <a:off x="595973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Business Consultant</a:t>
              </a:r>
            </a:p>
          </p:txBody>
        </p:sp>
        <p:pic>
          <p:nvPicPr>
            <p:cNvPr name="Picture 39" id="39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810022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0">
              <a:off x="1002309" y="191364"/>
              <a:ext cx="3512110" cy="3512096"/>
              <a:chOff x="0" y="0"/>
              <a:chExt cx="6350000" cy="6349975"/>
            </a:xfrm>
          </p:grpSpPr>
          <p:sp>
            <p:nvSpPr>
              <p:cNvPr name="Freeform 41" id="4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7399" r="-7399" t="0" b="0"/>
                </a:stretch>
              </a:blipFill>
            </p:spPr>
          </p:sp>
        </p:grpSp>
        <p:sp>
          <p:nvSpPr>
            <p:cNvPr name="TextBox 42" id="42"/>
            <p:cNvSpPr txBox="true"/>
            <p:nvPr/>
          </p:nvSpPr>
          <p:spPr>
            <a:xfrm rot="0">
              <a:off x="0" y="3781893"/>
              <a:ext cx="5516729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Anthony Robinson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11997910" y="5495867"/>
            <a:ext cx="3243586" cy="3597949"/>
            <a:chOff x="0" y="0"/>
            <a:chExt cx="4324782" cy="4797265"/>
          </a:xfrm>
        </p:grpSpPr>
        <p:sp>
          <p:nvSpPr>
            <p:cNvPr name="TextBox 44" id="44"/>
            <p:cNvSpPr txBox="true"/>
            <p:nvPr/>
          </p:nvSpPr>
          <p:spPr>
            <a:xfrm rot="0">
              <a:off x="0" y="4327099"/>
              <a:ext cx="4324782" cy="4701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59"/>
                </a:lnSpc>
              </a:pPr>
              <a:r>
                <a:rPr lang="en-US" sz="1862" spc="42">
                  <a:solidFill>
                    <a:srgbClr val="FFFFFF"/>
                  </a:solidFill>
                  <a:latin typeface="Aileron Regular"/>
                </a:rPr>
                <a:t>Project Administrator</a:t>
              </a:r>
            </a:p>
          </p:txBody>
        </p:sp>
        <p:pic>
          <p:nvPicPr>
            <p:cNvPr name="Picture 45" id="45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214048" y="0"/>
              <a:ext cx="3896685" cy="3896685"/>
            </a:xfrm>
            <a:prstGeom prst="rect">
              <a:avLst/>
            </a:prstGeom>
          </p:spPr>
        </p:pic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0">
              <a:off x="406336" y="191364"/>
              <a:ext cx="3512110" cy="3512096"/>
              <a:chOff x="0" y="0"/>
              <a:chExt cx="6350000" cy="6349975"/>
            </a:xfrm>
          </p:grpSpPr>
          <p:sp>
            <p:nvSpPr>
              <p:cNvPr name="Freeform 47" id="4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7399" r="-7399" t="0" b="0"/>
                </a:stretch>
              </a:blipFill>
            </p:spPr>
          </p:sp>
        </p:grpSp>
        <p:sp>
          <p:nvSpPr>
            <p:cNvPr name="TextBox 48" id="48"/>
            <p:cNvSpPr txBox="true"/>
            <p:nvPr/>
          </p:nvSpPr>
          <p:spPr>
            <a:xfrm rot="0">
              <a:off x="0" y="3859335"/>
              <a:ext cx="4324782" cy="6404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5"/>
                </a:lnSpc>
              </a:pPr>
              <a:r>
                <a:rPr lang="en-US" sz="2878" spc="106">
                  <a:solidFill>
                    <a:srgbClr val="FFBD59"/>
                  </a:solidFill>
                  <a:latin typeface="Montserrat Classic Bold"/>
                </a:rPr>
                <a:t>Christine Plater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048838" cy="3402471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048837" cy="3402471"/>
            </a:xfrm>
            <a:custGeom>
              <a:avLst/>
              <a:gdLst/>
              <a:ahLst/>
              <a:cxnLst/>
              <a:rect r="r" b="b" t="t" l="l"/>
              <a:pathLst>
                <a:path h="3402471" w="6048837">
                  <a:moveTo>
                    <a:pt x="0" y="0"/>
                  </a:moveTo>
                  <a:lnTo>
                    <a:pt x="6048837" y="0"/>
                  </a:lnTo>
                  <a:lnTo>
                    <a:pt x="6048837" y="3402471"/>
                  </a:lnTo>
                  <a:lnTo>
                    <a:pt x="0" y="3402471"/>
                  </a:ln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-375754" y="9093816"/>
            <a:ext cx="19039508" cy="1532149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5" id="5"/>
          <p:cNvSpPr/>
          <p:nvPr/>
        </p:nvSpPr>
        <p:spPr>
          <a:xfrm rot="0">
            <a:off x="-161412" y="9093816"/>
            <a:ext cx="2211479" cy="1322314"/>
          </a:xfrm>
          <a:prstGeom prst="rect">
            <a:avLst/>
          </a:prstGeom>
          <a:solidFill>
            <a:srgbClr val="11A4E4"/>
          </a:solidFill>
        </p:spPr>
      </p:sp>
      <p:sp>
        <p:nvSpPr>
          <p:cNvPr name="AutoShape 6" id="6"/>
          <p:cNvSpPr/>
          <p:nvPr/>
        </p:nvSpPr>
        <p:spPr>
          <a:xfrm rot="0">
            <a:off x="-1115305" y="448954"/>
            <a:ext cx="19604450" cy="1483726"/>
          </a:xfrm>
          <a:prstGeom prst="rect">
            <a:avLst/>
          </a:prstGeom>
          <a:solidFill>
            <a:srgbClr val="1C2529"/>
          </a:solid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15" t="0" r="10908" b="44207"/>
          <a:stretch>
            <a:fillRect/>
          </a:stretch>
        </p:blipFill>
        <p:spPr>
          <a:xfrm flipH="false" flipV="false" rot="0">
            <a:off x="15008688" y="594925"/>
            <a:ext cx="2213716" cy="92582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906490" y="2086631"/>
            <a:ext cx="6887485" cy="6887485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250510" y="2424872"/>
            <a:ext cx="6207739" cy="620771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r="0" t="-8252" b="-4170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85800" y="9350637"/>
            <a:ext cx="742143" cy="742140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r="0" t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982733" y="9506760"/>
            <a:ext cx="14276567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200" spc="175">
                <a:solidFill>
                  <a:srgbClr val="FFFFFF"/>
                </a:solidFill>
                <a:latin typeface="Montserrat Classic"/>
              </a:rPr>
              <a:t>mihubcoop.com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376831" y="1622948"/>
            <a:ext cx="3477431" cy="218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755" spc="874">
                <a:solidFill>
                  <a:srgbClr val="FFFFFF"/>
                </a:solidFill>
                <a:latin typeface="Aileron Regular"/>
              </a:rPr>
              <a:t>WEBINAR SERIES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486014" y="781242"/>
            <a:ext cx="9182365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30">
                <a:solidFill>
                  <a:srgbClr val="FFFFFF"/>
                </a:solidFill>
                <a:latin typeface="Montserrat Classic Bold"/>
              </a:rPr>
              <a:t>Panelist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44000" y="4766120"/>
            <a:ext cx="8553900" cy="58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3"/>
              </a:lnSpc>
            </a:pPr>
            <a:r>
              <a:rPr lang="en-US" sz="3916" spc="19">
                <a:solidFill>
                  <a:srgbClr val="FFFFFF"/>
                </a:solidFill>
                <a:latin typeface="Aileron Heavy Bold"/>
              </a:rPr>
              <a:t>STANLEY W. TUCKER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11894" y="5344889"/>
            <a:ext cx="5218113" cy="820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611" spc="26">
                <a:solidFill>
                  <a:srgbClr val="FFFFFF"/>
                </a:solidFill>
                <a:latin typeface="Aileron Regular Italics"/>
              </a:rPr>
              <a:t>President &amp; CEO, Meridian Management Group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DAEFF_wPMwM</dc:identifier>
  <dcterms:modified xsi:type="dcterms:W3CDTF">2011-08-01T06:04:30Z</dcterms:modified>
  <cp:revision>1</cp:revision>
  <dc:title>MiHub Monday Slides | August 17th</dc:title>
</cp:coreProperties>
</file>